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Roboto"/>
      <p:regular r:id="rId26"/>
      <p:bold r:id="rId27"/>
      <p:italic r:id="rId28"/>
      <p:boldItalic r:id="rId29"/>
    </p:embeddedFont>
    <p:embeddedFont>
      <p:font typeface="Palatino Linotype"/>
      <p:regular r:id="rId30"/>
      <p:bold r:id="rId31"/>
      <p:italic r:id="rId32"/>
      <p:boldItalic r:id="rId33"/>
    </p:embeddedFont>
    <p:embeddedFont>
      <p:font typeface="Century Gothic"/>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8" roundtripDataSignature="AMtx7mh8Fvua1pVyggxPzHo4X7L67njs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alatinoLinotype-bold.fntdata"/><Relationship Id="rId30" Type="http://schemas.openxmlformats.org/officeDocument/2006/relationships/font" Target="fonts/PalatinoLinotype-regular.fntdata"/><Relationship Id="rId11" Type="http://schemas.openxmlformats.org/officeDocument/2006/relationships/slide" Target="slides/slide6.xml"/><Relationship Id="rId33" Type="http://schemas.openxmlformats.org/officeDocument/2006/relationships/font" Target="fonts/PalatinoLinotype-boldItalic.fntdata"/><Relationship Id="rId10" Type="http://schemas.openxmlformats.org/officeDocument/2006/relationships/slide" Target="slides/slide5.xml"/><Relationship Id="rId32" Type="http://schemas.openxmlformats.org/officeDocument/2006/relationships/font" Target="fonts/PalatinoLinotype-italic.fntdata"/><Relationship Id="rId13" Type="http://schemas.openxmlformats.org/officeDocument/2006/relationships/slide" Target="slides/slide8.xml"/><Relationship Id="rId35" Type="http://schemas.openxmlformats.org/officeDocument/2006/relationships/font" Target="fonts/CenturyGothic-bold.fntdata"/><Relationship Id="rId12" Type="http://schemas.openxmlformats.org/officeDocument/2006/relationships/slide" Target="slides/slide7.xml"/><Relationship Id="rId34" Type="http://schemas.openxmlformats.org/officeDocument/2006/relationships/font" Target="fonts/CenturyGothic-regular.fntdata"/><Relationship Id="rId15" Type="http://schemas.openxmlformats.org/officeDocument/2006/relationships/slide" Target="slides/slide10.xml"/><Relationship Id="rId37" Type="http://schemas.openxmlformats.org/officeDocument/2006/relationships/font" Target="fonts/CenturyGothic-boldItalic.fntdata"/><Relationship Id="rId14" Type="http://schemas.openxmlformats.org/officeDocument/2006/relationships/slide" Target="slides/slide9.xml"/><Relationship Id="rId36" Type="http://schemas.openxmlformats.org/officeDocument/2006/relationships/font" Target="fonts/CenturyGothic-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rgbClr val="212121"/>
                </a:solidFill>
                <a:highlight>
                  <a:srgbClr val="FFFFFF"/>
                </a:highlight>
                <a:latin typeface="Roboto"/>
                <a:ea typeface="Roboto"/>
                <a:cs typeface="Roboto"/>
                <a:sym typeface="Roboto"/>
              </a:rPr>
              <a:t>The first important observation made by the team was how much MME was being shipped for both Hydrocodone and Oxycodone. </a:t>
            </a:r>
            <a:endParaRPr>
              <a:solidFill>
                <a:srgbClr val="212121"/>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400"/>
              <a:buNone/>
            </a:pPr>
            <a:r>
              <a:rPr lang="en-US"/>
              <a:t>Hydro has the the most transactions though Oxy transactions have the highest mme:transaction ratio.  </a:t>
            </a:r>
            <a:endParaRPr/>
          </a:p>
          <a:p>
            <a:pPr indent="0" lvl="0" marL="0" rtl="0" algn="l">
              <a:lnSpc>
                <a:spcPct val="100000"/>
              </a:lnSpc>
              <a:spcBef>
                <a:spcPts val="0"/>
              </a:spcBef>
              <a:spcAft>
                <a:spcPts val="0"/>
              </a:spcAft>
              <a:buSzPts val="1400"/>
              <a:buNone/>
            </a:pPr>
            <a:r>
              <a:rPr lang="en-US"/>
              <a:t>Notice the average MME per transaction is about 6.7K vs. Hydro’s 1.66K average mme per transaction.  This is expected based on potency of Oxy.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MME measures potency.  </a:t>
            </a:r>
            <a:endParaRPr/>
          </a:p>
        </p:txBody>
      </p:sp>
      <p:sp>
        <p:nvSpPr>
          <p:cNvPr id="158" name="Google Shape;158;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Confirming that high population counties are the ones with the highest shipments of drugs. No real red flags based on this data alone. </a:t>
            </a:r>
            <a:endParaRPr/>
          </a:p>
        </p:txBody>
      </p:sp>
      <p:sp>
        <p:nvSpPr>
          <p:cNvPr id="168" name="Google Shape;16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MME Growth Y-o-Y</a:t>
            </a:r>
            <a:endParaRPr/>
          </a:p>
          <a:p>
            <a:pPr indent="0" lvl="0" marL="0" rtl="0" algn="l">
              <a:lnSpc>
                <a:spcPct val="100000"/>
              </a:lnSpc>
              <a:spcBef>
                <a:spcPts val="0"/>
              </a:spcBef>
              <a:spcAft>
                <a:spcPts val="0"/>
              </a:spcAft>
              <a:buSzPts val="1400"/>
              <a:buNone/>
            </a:pPr>
            <a:r>
              <a:rPr lang="en-US"/>
              <a:t>To understand the opioid problem in New York, a bar plot provided insight into the year-over-year growth rates of both Hydrocodone and Oxycodone.</a:t>
            </a:r>
            <a:endParaRPr/>
          </a:p>
          <a:p>
            <a:pPr indent="0" lvl="0" marL="0" rtl="0" algn="l">
              <a:lnSpc>
                <a:spcPct val="100000"/>
              </a:lnSpc>
              <a:spcBef>
                <a:spcPts val="0"/>
              </a:spcBef>
              <a:spcAft>
                <a:spcPts val="0"/>
              </a:spcAft>
              <a:buSzPts val="1400"/>
              <a:buNone/>
            </a:pPr>
            <a:r>
              <a:rPr lang="en-US"/>
              <a:t>This supports the allegations that pharmaceutical companies are pushing Oxycodone.  </a:t>
            </a:r>
            <a:endParaRPr/>
          </a:p>
        </p:txBody>
      </p:sp>
      <p:sp>
        <p:nvSpPr>
          <p:cNvPr id="177" name="Google Shape;17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Before we moved forward with forecasting, it was important to us to verify the MME growth trend m-o-m.  Confirms the uptrend growth.  </a:t>
            </a:r>
            <a:endParaRPr/>
          </a:p>
          <a:p>
            <a:pPr indent="-317500" lvl="0" marL="457200" rtl="0" algn="l">
              <a:lnSpc>
                <a:spcPct val="100000"/>
              </a:lnSpc>
              <a:spcBef>
                <a:spcPts val="0"/>
              </a:spcBef>
              <a:spcAft>
                <a:spcPts val="0"/>
              </a:spcAft>
              <a:buSzPts val="1400"/>
              <a:buChar char="-"/>
            </a:pPr>
            <a:r>
              <a:rPr lang="en-US"/>
              <a:t>Noticed a spike in 2014 to the upside.  </a:t>
            </a:r>
            <a:endParaRPr/>
          </a:p>
          <a:p>
            <a:pPr indent="-317500" lvl="0" marL="457200" rtl="0" algn="l">
              <a:lnSpc>
                <a:spcPct val="100000"/>
              </a:lnSpc>
              <a:spcBef>
                <a:spcPts val="0"/>
              </a:spcBef>
              <a:spcAft>
                <a:spcPts val="0"/>
              </a:spcAft>
              <a:buSzPts val="1400"/>
              <a:buChar char="-"/>
            </a:pPr>
            <a:r>
              <a:rPr lang="en-US"/>
              <a:t>Any inclination of growth again. </a:t>
            </a:r>
            <a:endParaRPr/>
          </a:p>
        </p:txBody>
      </p:sp>
      <p:sp>
        <p:nvSpPr>
          <p:cNvPr id="183" name="Google Shape;183;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Demo Tableau</a:t>
            </a:r>
            <a:endParaRPr/>
          </a:p>
        </p:txBody>
      </p:sp>
      <p:sp>
        <p:nvSpPr>
          <p:cNvPr id="191" name="Google Shape;19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Demo Tableau</a:t>
            </a:r>
            <a:endParaRPr/>
          </a:p>
        </p:txBody>
      </p:sp>
      <p:sp>
        <p:nvSpPr>
          <p:cNvPr id="199" name="Google Shape;19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GPU processing for model prediction</a:t>
            </a:r>
            <a:endParaRPr/>
          </a:p>
        </p:txBody>
      </p:sp>
      <p:sp>
        <p:nvSpPr>
          <p:cNvPr id="220" name="Google Shape;22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 name="Google Shape;9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From 1999 to 2017, almost 218,000 people died in the United States from overdoses related to prescription opioids. Overdose deaths involving prescription opioids were five times higher in 2017 than in 1999.</a:t>
            </a:r>
            <a:r>
              <a:rPr baseline="30000" lang="en-US" sz="1200"/>
              <a:t>1</a:t>
            </a:r>
            <a:endParaRPr/>
          </a:p>
          <a:p>
            <a:pPr indent="0" lvl="0" marL="0" rtl="0" algn="l">
              <a:lnSpc>
                <a:spcPct val="100000"/>
              </a:lnSpc>
              <a:spcBef>
                <a:spcPts val="0"/>
              </a:spcBef>
              <a:spcAft>
                <a:spcPts val="0"/>
              </a:spcAft>
              <a:buSzPts val="1400"/>
              <a:buNone/>
            </a:pPr>
            <a:r>
              <a:t/>
            </a:r>
            <a:endParaRPr/>
          </a:p>
        </p:txBody>
      </p:sp>
      <p:sp>
        <p:nvSpPr>
          <p:cNvPr id="104" name="Google Shape;10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NY: Opioid-Involved Overdose Deaths/100k persons (2017) = 16.1 and Opioid Prescriptions/100 persons (2017) = 37.8</a:t>
            </a:r>
            <a:endParaRPr/>
          </a:p>
        </p:txBody>
      </p:sp>
      <p:sp>
        <p:nvSpPr>
          <p:cNvPr id="121" name="Google Shape;1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DEA ARCOS: a data collection system in which manufacturers and distributors report their controlled substances transactions </a:t>
            </a:r>
            <a:endParaRPr/>
          </a:p>
        </p:txBody>
      </p:sp>
      <p:sp>
        <p:nvSpPr>
          <p:cNvPr id="135" name="Google Shape;13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Now that we had obtained the data, utilized Data Engineering expertise to wrangle the 100 GB file. </a:t>
            </a:r>
            <a:endParaRPr/>
          </a:p>
          <a:p>
            <a:pPr indent="0" lvl="0" marL="0" rtl="0" algn="l">
              <a:lnSpc>
                <a:spcPct val="100000"/>
              </a:lnSpc>
              <a:spcBef>
                <a:spcPts val="0"/>
              </a:spcBef>
              <a:spcAft>
                <a:spcPts val="0"/>
              </a:spcAft>
              <a:buSzPts val="1400"/>
              <a:buNone/>
            </a:pPr>
            <a:r>
              <a:rPr lang="en-US"/>
              <a:t>Utilizing Pentaho and a 1TB hard drive, that allowed us to decompress the data and then extract/filter/init clean the NY state specific transactions. </a:t>
            </a:r>
            <a:endParaRPr/>
          </a:p>
          <a:p>
            <a:pPr indent="0" lvl="0" marL="0" rtl="0" algn="l">
              <a:lnSpc>
                <a:spcPct val="100000"/>
              </a:lnSpc>
              <a:spcBef>
                <a:spcPts val="0"/>
              </a:spcBef>
              <a:spcAft>
                <a:spcPts val="0"/>
              </a:spcAft>
              <a:buSzPts val="1400"/>
              <a:buNone/>
            </a:pPr>
            <a:r>
              <a:rPr lang="en-US"/>
              <a:t>The ETL process generated multiple files organizing the transaction by drug name.   </a:t>
            </a:r>
            <a:endParaRPr/>
          </a:p>
          <a:p>
            <a:pPr indent="0" lvl="0" marL="0" rtl="0" algn="l">
              <a:lnSpc>
                <a:spcPct val="100000"/>
              </a:lnSpc>
              <a:spcBef>
                <a:spcPts val="0"/>
              </a:spcBef>
              <a:spcAft>
                <a:spcPts val="0"/>
              </a:spcAft>
              <a:buSzPts val="1400"/>
              <a:buNone/>
            </a:pPr>
            <a:r>
              <a:rPr lang="en-US"/>
              <a:t>Execution time:  3.5 hour to complete (~40K r/s) .  Only performed ~3 times.  </a:t>
            </a:r>
            <a:endParaRPr/>
          </a:p>
        </p:txBody>
      </p:sp>
      <p:sp>
        <p:nvSpPr>
          <p:cNvPr id="141" name="Google Shape;141;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Used Fentinal, very low transaction count, to build out the scrub and EDA process prior to wrangling Oxy and Hydro.  </a:t>
            </a:r>
            <a:endParaRPr/>
          </a:p>
          <a:p>
            <a:pPr indent="0" lvl="0" marL="0" rtl="0" algn="l">
              <a:lnSpc>
                <a:spcPct val="100000"/>
              </a:lnSpc>
              <a:spcBef>
                <a:spcPts val="0"/>
              </a:spcBef>
              <a:spcAft>
                <a:spcPts val="0"/>
              </a:spcAft>
              <a:buSzPts val="1400"/>
              <a:buNone/>
            </a:pPr>
            <a:r>
              <a:rPr lang="en-US"/>
              <a:t>Now we had the data extracted in a manageable way.  Based on the size of Hydro and Oxy files, it was evident the most popular.   </a:t>
            </a:r>
            <a:endParaRPr/>
          </a:p>
          <a:p>
            <a:pPr indent="-317500" lvl="0" marL="457200" rtl="0" algn="l">
              <a:lnSpc>
                <a:spcPct val="100000"/>
              </a:lnSpc>
              <a:spcBef>
                <a:spcPts val="0"/>
              </a:spcBef>
              <a:spcAft>
                <a:spcPts val="0"/>
              </a:spcAft>
              <a:buSzPts val="1400"/>
              <a:buChar char="-"/>
            </a:pPr>
            <a:r>
              <a:rPr lang="en-US"/>
              <a:t>OXY = 2.5 GB   |   Hydro = 2.1 GB</a:t>
            </a:r>
            <a:endParaRPr/>
          </a:p>
          <a:p>
            <a:pPr indent="0" lvl="0" marL="0" rtl="0" algn="l">
              <a:lnSpc>
                <a:spcPct val="100000"/>
              </a:lnSpc>
              <a:spcBef>
                <a:spcPts val="0"/>
              </a:spcBef>
              <a:spcAft>
                <a:spcPts val="0"/>
              </a:spcAft>
              <a:buSzPts val="1400"/>
              <a:buNone/>
            </a:pPr>
            <a:r>
              <a:rPr lang="en-US"/>
              <a:t>Normalized dates to year month and tacked on the last day of the week.</a:t>
            </a:r>
            <a:endParaRPr/>
          </a:p>
          <a:p>
            <a:pPr indent="0" lvl="0" marL="0" rtl="0" algn="l">
              <a:lnSpc>
                <a:spcPct val="100000"/>
              </a:lnSpc>
              <a:spcBef>
                <a:spcPts val="0"/>
              </a:spcBef>
              <a:spcAft>
                <a:spcPts val="0"/>
              </a:spcAft>
              <a:buSzPts val="1400"/>
              <a:buNone/>
            </a:pPr>
            <a:r>
              <a:rPr lang="en-US"/>
              <a:t>After extraction, data formatted as parquet and csv files to support exploration, analysis and prediction, and visualization</a:t>
            </a:r>
            <a:endParaRPr/>
          </a:p>
          <a:p>
            <a:pPr indent="0" lvl="0" marL="0" rtl="0" algn="l">
              <a:lnSpc>
                <a:spcPct val="100000"/>
              </a:lnSpc>
              <a:spcBef>
                <a:spcPts val="0"/>
              </a:spcBef>
              <a:spcAft>
                <a:spcPts val="0"/>
              </a:spcAft>
              <a:buSzPts val="1400"/>
              <a:buNone/>
            </a:pPr>
            <a:r>
              <a:rPr lang="en-US"/>
              <a:t>This reduced the need for repeating scrub process everytime we modified our EDA, Forecasting, and Visualizations.</a:t>
            </a:r>
            <a:endParaRPr/>
          </a:p>
        </p:txBody>
      </p:sp>
      <p:sp>
        <p:nvSpPr>
          <p:cNvPr id="150" name="Google Shape;15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4"/>
          <p:cNvSpPr txBox="1"/>
          <p:nvPr>
            <p:ph type="ctrTitle"/>
          </p:nvPr>
        </p:nvSpPr>
        <p:spPr>
          <a:xfrm>
            <a:off x="685800" y="609601"/>
            <a:ext cx="7772400" cy="426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8000"/>
              <a:buFont typeface="Palatino Linotype"/>
              <a:buNone/>
              <a:defRPr sz="8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 type="subTitle"/>
          </p:nvPr>
        </p:nvSpPr>
        <p:spPr>
          <a:xfrm>
            <a:off x="1371600" y="4953000"/>
            <a:ext cx="6400800" cy="12192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480"/>
              </a:spcBef>
              <a:spcAft>
                <a:spcPts val="0"/>
              </a:spcAft>
              <a:buClr>
                <a:srgbClr val="888888"/>
              </a:buClr>
              <a:buSzPts val="2400"/>
              <a:buNone/>
              <a:defRPr sz="2400">
                <a:solidFill>
                  <a:srgbClr val="888888"/>
                </a:solidFill>
              </a:defRPr>
            </a:lvl1pPr>
            <a:lvl2pPr lvl="1" algn="ctr">
              <a:lnSpc>
                <a:spcPct val="100000"/>
              </a:lnSpc>
              <a:spcBef>
                <a:spcPts val="320"/>
              </a:spcBef>
              <a:spcAft>
                <a:spcPts val="0"/>
              </a:spcAft>
              <a:buClr>
                <a:srgbClr val="888888"/>
              </a:buClr>
              <a:buSzPts val="1600"/>
              <a:buNone/>
              <a:defRPr>
                <a:solidFill>
                  <a:srgbClr val="888888"/>
                </a:solidFill>
              </a:defRPr>
            </a:lvl2pPr>
            <a:lvl3pPr lvl="2" algn="ctr">
              <a:lnSpc>
                <a:spcPct val="100000"/>
              </a:lnSpc>
              <a:spcBef>
                <a:spcPts val="320"/>
              </a:spcBef>
              <a:spcAft>
                <a:spcPts val="0"/>
              </a:spcAft>
              <a:buClr>
                <a:srgbClr val="888888"/>
              </a:buClr>
              <a:buSzPts val="1600"/>
              <a:buNone/>
              <a:defRPr>
                <a:solidFill>
                  <a:srgbClr val="888888"/>
                </a:solidFill>
              </a:defRPr>
            </a:lvl3pPr>
            <a:lvl4pPr lvl="3" algn="ctr">
              <a:lnSpc>
                <a:spcPct val="100000"/>
              </a:lnSpc>
              <a:spcBef>
                <a:spcPts val="320"/>
              </a:spcBef>
              <a:spcAft>
                <a:spcPts val="0"/>
              </a:spcAft>
              <a:buClr>
                <a:srgbClr val="888888"/>
              </a:buClr>
              <a:buSzPts val="1600"/>
              <a:buNone/>
              <a:defRPr>
                <a:solidFill>
                  <a:srgbClr val="888888"/>
                </a:solidFill>
              </a:defRPr>
            </a:lvl4pPr>
            <a:lvl5pPr lvl="4" algn="ctr">
              <a:lnSpc>
                <a:spcPct val="100000"/>
              </a:lnSpc>
              <a:spcBef>
                <a:spcPts val="320"/>
              </a:spcBef>
              <a:spcAft>
                <a:spcPts val="0"/>
              </a:spcAft>
              <a:buClr>
                <a:srgbClr val="888888"/>
              </a:buClr>
              <a:buSzPts val="1600"/>
              <a:buNone/>
              <a:defRPr>
                <a:solidFill>
                  <a:srgbClr val="888888"/>
                </a:solidFill>
              </a:defRPr>
            </a:lvl5pPr>
            <a:lvl6pPr lvl="5" algn="ctr">
              <a:lnSpc>
                <a:spcPct val="100000"/>
              </a:lnSpc>
              <a:spcBef>
                <a:spcPts val="320"/>
              </a:spcBef>
              <a:spcAft>
                <a:spcPts val="0"/>
              </a:spcAft>
              <a:buClr>
                <a:srgbClr val="888888"/>
              </a:buClr>
              <a:buSzPts val="1600"/>
              <a:buNone/>
              <a:defRPr>
                <a:solidFill>
                  <a:srgbClr val="888888"/>
                </a:solidFill>
              </a:defRPr>
            </a:lvl6pPr>
            <a:lvl7pPr lvl="6" algn="ctr">
              <a:lnSpc>
                <a:spcPct val="100000"/>
              </a:lnSpc>
              <a:spcBef>
                <a:spcPts val="320"/>
              </a:spcBef>
              <a:spcAft>
                <a:spcPts val="0"/>
              </a:spcAft>
              <a:buClr>
                <a:srgbClr val="888888"/>
              </a:buClr>
              <a:buSzPts val="1600"/>
              <a:buNone/>
              <a:defRPr>
                <a:solidFill>
                  <a:srgbClr val="888888"/>
                </a:solidFill>
              </a:defRPr>
            </a:lvl7pPr>
            <a:lvl8pPr lvl="7" algn="ctr">
              <a:lnSpc>
                <a:spcPct val="100000"/>
              </a:lnSpc>
              <a:spcBef>
                <a:spcPts val="320"/>
              </a:spcBef>
              <a:spcAft>
                <a:spcPts val="0"/>
              </a:spcAft>
              <a:buClr>
                <a:srgbClr val="888888"/>
              </a:buClr>
              <a:buSzPts val="1600"/>
              <a:buNone/>
              <a:defRPr>
                <a:solidFill>
                  <a:srgbClr val="888888"/>
                </a:solidFill>
              </a:defRPr>
            </a:lvl8pPr>
            <a:lvl9pPr lvl="8" algn="ctr">
              <a:lnSpc>
                <a:spcPct val="100000"/>
              </a:lnSpc>
              <a:spcBef>
                <a:spcPts val="320"/>
              </a:spcBef>
              <a:spcAft>
                <a:spcPts val="0"/>
              </a:spcAft>
              <a:buClr>
                <a:srgbClr val="888888"/>
              </a:buClr>
              <a:buSzPts val="1600"/>
              <a:buNone/>
              <a:defRPr>
                <a:solidFill>
                  <a:srgbClr val="888888"/>
                </a:solidFill>
              </a:defRPr>
            </a:lvl9pPr>
          </a:lstStyle>
          <a:p/>
        </p:txBody>
      </p:sp>
      <p:sp>
        <p:nvSpPr>
          <p:cNvPr id="20" name="Google Shape;20;p24"/>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4"/>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22" name="Google Shape;22;p24"/>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33"/>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rgbClr val="7F7F7F"/>
              </a:buClr>
              <a:buSzPts val="1800"/>
              <a:buChar char="o"/>
              <a:defRPr/>
            </a:lvl6pPr>
            <a:lvl7pPr indent="-342900" lvl="6" marL="3200400" algn="l">
              <a:lnSpc>
                <a:spcPct val="100000"/>
              </a:lnSpc>
              <a:spcBef>
                <a:spcPts val="360"/>
              </a:spcBef>
              <a:spcAft>
                <a:spcPts val="0"/>
              </a:spcAft>
              <a:buClr>
                <a:srgbClr val="7F7F7F"/>
              </a:buClr>
              <a:buSzPts val="1800"/>
              <a:buChar char="•"/>
              <a:defRPr/>
            </a:lvl7pPr>
            <a:lvl8pPr indent="-342900" lvl="7" marL="3657600" algn="l">
              <a:lnSpc>
                <a:spcPct val="100000"/>
              </a:lnSpc>
              <a:spcBef>
                <a:spcPts val="360"/>
              </a:spcBef>
              <a:spcAft>
                <a:spcPts val="0"/>
              </a:spcAft>
              <a:buClr>
                <a:srgbClr val="7F7F7F"/>
              </a:buClr>
              <a:buSzPts val="1800"/>
              <a:buChar char="o"/>
              <a:defRPr/>
            </a:lvl8pPr>
            <a:lvl9pPr indent="-342900" lvl="8" marL="4114800" algn="l">
              <a:lnSpc>
                <a:spcPct val="100000"/>
              </a:lnSpc>
              <a:spcBef>
                <a:spcPts val="360"/>
              </a:spcBef>
              <a:spcAft>
                <a:spcPts val="0"/>
              </a:spcAft>
              <a:buClr>
                <a:srgbClr val="7F7F7F"/>
              </a:buClr>
              <a:buSzPts val="1800"/>
              <a:buChar char="•"/>
              <a:defRPr/>
            </a:lvl9pPr>
          </a:lstStyle>
          <a:p/>
        </p:txBody>
      </p:sp>
      <p:sp>
        <p:nvSpPr>
          <p:cNvPr id="80" name="Google Shape;80;p33"/>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33"/>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3"/>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34"/>
          <p:cNvSpPr txBox="1"/>
          <p:nvPr>
            <p:ph type="title"/>
          </p:nvPr>
        </p:nvSpPr>
        <p:spPr>
          <a:xfrm rot="5400000">
            <a:off x="4732337" y="2171700"/>
            <a:ext cx="5851525" cy="20574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rgbClr val="7F7F7F"/>
              </a:buClr>
              <a:buSzPts val="1800"/>
              <a:buChar char="o"/>
              <a:defRPr/>
            </a:lvl6pPr>
            <a:lvl7pPr indent="-342900" lvl="6" marL="3200400" algn="l">
              <a:lnSpc>
                <a:spcPct val="100000"/>
              </a:lnSpc>
              <a:spcBef>
                <a:spcPts val="360"/>
              </a:spcBef>
              <a:spcAft>
                <a:spcPts val="0"/>
              </a:spcAft>
              <a:buClr>
                <a:srgbClr val="7F7F7F"/>
              </a:buClr>
              <a:buSzPts val="1800"/>
              <a:buChar char="•"/>
              <a:defRPr/>
            </a:lvl7pPr>
            <a:lvl8pPr indent="-342900" lvl="7" marL="3657600" algn="l">
              <a:lnSpc>
                <a:spcPct val="100000"/>
              </a:lnSpc>
              <a:spcBef>
                <a:spcPts val="360"/>
              </a:spcBef>
              <a:spcAft>
                <a:spcPts val="0"/>
              </a:spcAft>
              <a:buClr>
                <a:srgbClr val="7F7F7F"/>
              </a:buClr>
              <a:buSzPts val="1800"/>
              <a:buChar char="o"/>
              <a:defRPr/>
            </a:lvl8pPr>
            <a:lvl9pPr indent="-342900" lvl="8" marL="4114800" algn="l">
              <a:lnSpc>
                <a:spcPct val="100000"/>
              </a:lnSpc>
              <a:spcBef>
                <a:spcPts val="360"/>
              </a:spcBef>
              <a:spcAft>
                <a:spcPts val="0"/>
              </a:spcAft>
              <a:buClr>
                <a:srgbClr val="7F7F7F"/>
              </a:buClr>
              <a:buSzPts val="1800"/>
              <a:buChar char="•"/>
              <a:defRPr/>
            </a:lvl9pPr>
          </a:lstStyle>
          <a:p/>
        </p:txBody>
      </p:sp>
      <p:sp>
        <p:nvSpPr>
          <p:cNvPr id="86" name="Google Shape;86;p34"/>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4"/>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4"/>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25"/>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30200" lvl="4" marL="2286000" algn="l">
              <a:lnSpc>
                <a:spcPct val="100000"/>
              </a:lnSpc>
              <a:spcBef>
                <a:spcPts val="320"/>
              </a:spcBef>
              <a:spcAft>
                <a:spcPts val="0"/>
              </a:spcAft>
              <a:buClr>
                <a:srgbClr val="7F7F7F"/>
              </a:buClr>
              <a:buSzPts val="1600"/>
              <a:buChar char="•"/>
              <a:defRPr/>
            </a:lvl5pPr>
            <a:lvl6pPr indent="-330200" lvl="5" marL="2743200" algn="l">
              <a:lnSpc>
                <a:spcPct val="100000"/>
              </a:lnSpc>
              <a:spcBef>
                <a:spcPts val="320"/>
              </a:spcBef>
              <a:spcAft>
                <a:spcPts val="0"/>
              </a:spcAft>
              <a:buClr>
                <a:srgbClr val="7F7F7F"/>
              </a:buClr>
              <a:buSzPts val="1600"/>
              <a:buChar char="o"/>
              <a:defRPr/>
            </a:lvl6pPr>
            <a:lvl7pPr indent="-330200" lvl="6" marL="3200400" algn="l">
              <a:lnSpc>
                <a:spcPct val="100000"/>
              </a:lnSpc>
              <a:spcBef>
                <a:spcPts val="320"/>
              </a:spcBef>
              <a:spcAft>
                <a:spcPts val="0"/>
              </a:spcAft>
              <a:buClr>
                <a:srgbClr val="7F7F7F"/>
              </a:buClr>
              <a:buSzPts val="1600"/>
              <a:buChar char="•"/>
              <a:defRPr/>
            </a:lvl7pPr>
            <a:lvl8pPr indent="-330200" lvl="7" marL="3657600" algn="l">
              <a:lnSpc>
                <a:spcPct val="100000"/>
              </a:lnSpc>
              <a:spcBef>
                <a:spcPts val="320"/>
              </a:spcBef>
              <a:spcAft>
                <a:spcPts val="0"/>
              </a:spcAft>
              <a:buClr>
                <a:srgbClr val="7F7F7F"/>
              </a:buClr>
              <a:buSzPts val="1600"/>
              <a:buChar char="o"/>
              <a:defRPr/>
            </a:lvl8pPr>
            <a:lvl9pPr indent="-330200" lvl="8" marL="4114800" algn="l">
              <a:lnSpc>
                <a:spcPct val="100000"/>
              </a:lnSpc>
              <a:spcBef>
                <a:spcPts val="320"/>
              </a:spcBef>
              <a:spcAft>
                <a:spcPts val="0"/>
              </a:spcAft>
              <a:buClr>
                <a:srgbClr val="7F7F7F"/>
              </a:buClr>
              <a:buSzPts val="1600"/>
              <a:buFont typeface="Arial"/>
              <a:buChar char="•"/>
              <a:defRPr/>
            </a:lvl9pPr>
          </a:lstStyle>
          <a:p/>
        </p:txBody>
      </p:sp>
      <p:sp>
        <p:nvSpPr>
          <p:cNvPr id="26" name="Google Shape;26;p25"/>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5"/>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5"/>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 name="Shape 29"/>
        <p:cNvGrpSpPr/>
        <p:nvPr/>
      </p:nvGrpSpPr>
      <p:grpSpPr>
        <a:xfrm>
          <a:off x="0" y="0"/>
          <a:ext cx="0" cy="0"/>
          <a:chOff x="0" y="0"/>
          <a:chExt cx="0" cy="0"/>
        </a:xfrm>
      </p:grpSpPr>
      <p:sp>
        <p:nvSpPr>
          <p:cNvPr id="30" name="Google Shape;30;p26"/>
          <p:cNvSpPr txBox="1"/>
          <p:nvPr>
            <p:ph type="title"/>
          </p:nvPr>
        </p:nvSpPr>
        <p:spPr>
          <a:xfrm>
            <a:off x="1679576" y="228600"/>
            <a:ext cx="5711824" cy="89535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2800"/>
              <a:buFont typeface="Palatino Linotype"/>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p:nvPr>
            <p:ph idx="2" type="pic"/>
          </p:nvPr>
        </p:nvSpPr>
        <p:spPr>
          <a:xfrm>
            <a:off x="1508126" y="1143000"/>
            <a:ext cx="6054724" cy="4541044"/>
          </a:xfrm>
          <a:prstGeom prst="rect">
            <a:avLst/>
          </a:prstGeom>
          <a:noFill/>
          <a:ln cap="flat" cmpd="sng" w="76200">
            <a:solidFill>
              <a:schemeClr val="lt1"/>
            </a:solidFill>
            <a:prstDash val="solid"/>
            <a:round/>
            <a:headEnd len="sm" w="sm" type="none"/>
            <a:tailEnd len="sm" w="sm" type="none"/>
          </a:ln>
          <a:effectLst>
            <a:outerShdw blurRad="88900" rotWithShape="0" algn="ctr" dir="5400000" dist="50800">
              <a:srgbClr val="000000">
                <a:alpha val="23921"/>
              </a:srgbClr>
            </a:outerShdw>
          </a:effectLst>
        </p:spPr>
        <p:txBody>
          <a:bodyPr anchorCtr="0" anchor="t" bIns="45700" lIns="91425" spcFirstLastPara="1" rIns="91425" wrap="square" tIns="45700">
            <a:normAutofit/>
          </a:bodyPr>
          <a:lstStyle>
            <a:lvl1pPr lvl="0" marR="0" rtl="0" algn="ctr">
              <a:lnSpc>
                <a:spcPct val="100000"/>
              </a:lnSpc>
              <a:spcBef>
                <a:spcPts val="640"/>
              </a:spcBef>
              <a:spcAft>
                <a:spcPts val="0"/>
              </a:spcAft>
              <a:buClr>
                <a:srgbClr val="7F7F7F"/>
              </a:buClr>
              <a:buSzPts val="3200"/>
              <a:buFont typeface="Arial"/>
              <a:buNone/>
              <a:defRPr b="0" i="0" sz="3200" u="none" cap="none" strike="noStrike">
                <a:solidFill>
                  <a:srgbClr val="7F7F7F"/>
                </a:solidFill>
                <a:latin typeface="Century Gothic"/>
                <a:ea typeface="Century Gothic"/>
                <a:cs typeface="Century Gothic"/>
                <a:sym typeface="Century Gothic"/>
              </a:defRPr>
            </a:lvl1pPr>
            <a:lvl2pPr lvl="1" marR="0" rtl="0" algn="l">
              <a:lnSpc>
                <a:spcPct val="100000"/>
              </a:lnSpc>
              <a:spcBef>
                <a:spcPts val="560"/>
              </a:spcBef>
              <a:spcAft>
                <a:spcPts val="0"/>
              </a:spcAft>
              <a:buClr>
                <a:srgbClr val="7F7F7F"/>
              </a:buClr>
              <a:buSzPts val="2800"/>
              <a:buFont typeface="Courier New"/>
              <a:buNone/>
              <a:defRPr b="0" i="0" sz="2800" u="none" cap="none" strike="noStrike">
                <a:solidFill>
                  <a:srgbClr val="7F7F7F"/>
                </a:solidFill>
                <a:latin typeface="Century Gothic"/>
                <a:ea typeface="Century Gothic"/>
                <a:cs typeface="Century Gothic"/>
                <a:sym typeface="Century Gothic"/>
              </a:defRPr>
            </a:lvl2pPr>
            <a:lvl3pPr lvl="2" marR="0" rtl="0" algn="l">
              <a:lnSpc>
                <a:spcPct val="100000"/>
              </a:lnSpc>
              <a:spcBef>
                <a:spcPts val="480"/>
              </a:spcBef>
              <a:spcAft>
                <a:spcPts val="0"/>
              </a:spcAft>
              <a:buClr>
                <a:srgbClr val="7F7F7F"/>
              </a:buClr>
              <a:buSzPts val="2400"/>
              <a:buFont typeface="Arial"/>
              <a:buNone/>
              <a:defRPr b="0" i="0" sz="2400" u="none" cap="none" strike="noStrike">
                <a:solidFill>
                  <a:srgbClr val="7F7F7F"/>
                </a:solidFill>
                <a:latin typeface="Century Gothic"/>
                <a:ea typeface="Century Gothic"/>
                <a:cs typeface="Century Gothic"/>
                <a:sym typeface="Century Gothic"/>
              </a:defRPr>
            </a:lvl3pPr>
            <a:lvl4pPr lvl="3" marR="0" rtl="0" algn="l">
              <a:lnSpc>
                <a:spcPct val="100000"/>
              </a:lnSpc>
              <a:spcBef>
                <a:spcPts val="400"/>
              </a:spcBef>
              <a:spcAft>
                <a:spcPts val="0"/>
              </a:spcAft>
              <a:buClr>
                <a:srgbClr val="7F7F7F"/>
              </a:buClr>
              <a:buSzPts val="2000"/>
              <a:buFont typeface="Courier New"/>
              <a:buNone/>
              <a:defRPr b="0" i="0" sz="2000" u="none" cap="none" strike="noStrike">
                <a:solidFill>
                  <a:srgbClr val="7F7F7F"/>
                </a:solidFill>
                <a:latin typeface="Century Gothic"/>
                <a:ea typeface="Century Gothic"/>
                <a:cs typeface="Century Gothic"/>
                <a:sym typeface="Century Gothic"/>
              </a:defRPr>
            </a:lvl4pPr>
            <a:lvl5pPr lvl="4" marR="0" rtl="0" algn="l">
              <a:lnSpc>
                <a:spcPct val="100000"/>
              </a:lnSpc>
              <a:spcBef>
                <a:spcPts val="400"/>
              </a:spcBef>
              <a:spcAft>
                <a:spcPts val="0"/>
              </a:spcAft>
              <a:buClr>
                <a:srgbClr val="7F7F7F"/>
              </a:buClr>
              <a:buSzPts val="2000"/>
              <a:buFont typeface="Arial"/>
              <a:buNone/>
              <a:defRPr b="0" i="0" sz="2000" u="none" cap="none" strike="noStrike">
                <a:solidFill>
                  <a:srgbClr val="7F7F7F"/>
                </a:solidFill>
                <a:latin typeface="Century Gothic"/>
                <a:ea typeface="Century Gothic"/>
                <a:cs typeface="Century Gothic"/>
                <a:sym typeface="Century Gothic"/>
              </a:defRPr>
            </a:lvl5pPr>
            <a:lvl6pPr lvl="5" marR="0" rtl="0" algn="l">
              <a:lnSpc>
                <a:spcPct val="100000"/>
              </a:lnSpc>
              <a:spcBef>
                <a:spcPts val="400"/>
              </a:spcBef>
              <a:spcAft>
                <a:spcPts val="0"/>
              </a:spcAft>
              <a:buClr>
                <a:srgbClr val="7F7F7F"/>
              </a:buClr>
              <a:buSzPts val="2000"/>
              <a:buFont typeface="Courier New"/>
              <a:buNone/>
              <a:defRPr b="0" i="0" sz="2000" u="none" cap="none" strike="noStrike">
                <a:solidFill>
                  <a:srgbClr val="7F7F7F"/>
                </a:solidFill>
                <a:latin typeface="Century Gothic"/>
                <a:ea typeface="Century Gothic"/>
                <a:cs typeface="Century Gothic"/>
                <a:sym typeface="Century Gothic"/>
              </a:defRPr>
            </a:lvl6pPr>
            <a:lvl7pPr lvl="6" marR="0" rtl="0" algn="l">
              <a:lnSpc>
                <a:spcPct val="100000"/>
              </a:lnSpc>
              <a:spcBef>
                <a:spcPts val="400"/>
              </a:spcBef>
              <a:spcAft>
                <a:spcPts val="0"/>
              </a:spcAft>
              <a:buClr>
                <a:srgbClr val="7F7F7F"/>
              </a:buClr>
              <a:buSzPts val="2000"/>
              <a:buFont typeface="Arial"/>
              <a:buNone/>
              <a:defRPr b="0" i="0" sz="2000" u="none" cap="none" strike="noStrike">
                <a:solidFill>
                  <a:srgbClr val="7F7F7F"/>
                </a:solidFill>
                <a:latin typeface="Century Gothic"/>
                <a:ea typeface="Century Gothic"/>
                <a:cs typeface="Century Gothic"/>
                <a:sym typeface="Century Gothic"/>
              </a:defRPr>
            </a:lvl7pPr>
            <a:lvl8pPr lvl="7" marR="0" rtl="0" algn="l">
              <a:lnSpc>
                <a:spcPct val="100000"/>
              </a:lnSpc>
              <a:spcBef>
                <a:spcPts val="400"/>
              </a:spcBef>
              <a:spcAft>
                <a:spcPts val="0"/>
              </a:spcAft>
              <a:buClr>
                <a:srgbClr val="7F7F7F"/>
              </a:buClr>
              <a:buSzPts val="2000"/>
              <a:buFont typeface="Courier New"/>
              <a:buNone/>
              <a:defRPr b="0" i="0" sz="2000" u="none" cap="none" strike="noStrike">
                <a:solidFill>
                  <a:srgbClr val="7F7F7F"/>
                </a:solidFill>
                <a:latin typeface="Century Gothic"/>
                <a:ea typeface="Century Gothic"/>
                <a:cs typeface="Century Gothic"/>
                <a:sym typeface="Century Gothic"/>
              </a:defRPr>
            </a:lvl8pPr>
            <a:lvl9pPr lvl="8" marR="0" rtl="0" algn="l">
              <a:lnSpc>
                <a:spcPct val="100000"/>
              </a:lnSpc>
              <a:spcBef>
                <a:spcPts val="400"/>
              </a:spcBef>
              <a:spcAft>
                <a:spcPts val="0"/>
              </a:spcAft>
              <a:buClr>
                <a:srgbClr val="7F7F7F"/>
              </a:buClr>
              <a:buSzPts val="2000"/>
              <a:buFont typeface="Arial"/>
              <a:buNone/>
              <a:defRPr b="0" i="0" sz="2000" u="none" cap="none" strike="noStrike">
                <a:solidFill>
                  <a:srgbClr val="7F7F7F"/>
                </a:solidFill>
                <a:latin typeface="Century Gothic"/>
                <a:ea typeface="Century Gothic"/>
                <a:cs typeface="Century Gothic"/>
                <a:sym typeface="Century Gothic"/>
              </a:defRPr>
            </a:lvl9pPr>
          </a:lstStyle>
          <a:p/>
        </p:txBody>
      </p:sp>
      <p:sp>
        <p:nvSpPr>
          <p:cNvPr id="32" name="Google Shape;32;p26"/>
          <p:cNvSpPr txBox="1"/>
          <p:nvPr>
            <p:ph idx="1" type="body"/>
          </p:nvPr>
        </p:nvSpPr>
        <p:spPr>
          <a:xfrm>
            <a:off x="1679576" y="5810250"/>
            <a:ext cx="5711824" cy="5334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20"/>
              </a:spcBef>
              <a:spcAft>
                <a:spcPts val="0"/>
              </a:spcAft>
              <a:buClr>
                <a:srgbClr val="7F7F7F"/>
              </a:buClr>
              <a:buSzPts val="1600"/>
              <a:buNone/>
              <a:defRPr sz="1600"/>
            </a:lvl1pPr>
            <a:lvl2pPr indent="-228600" lvl="1" marL="914400" algn="l">
              <a:lnSpc>
                <a:spcPct val="100000"/>
              </a:lnSpc>
              <a:spcBef>
                <a:spcPts val="240"/>
              </a:spcBef>
              <a:spcAft>
                <a:spcPts val="0"/>
              </a:spcAft>
              <a:buClr>
                <a:srgbClr val="7F7F7F"/>
              </a:buClr>
              <a:buSzPts val="1200"/>
              <a:buNone/>
              <a:defRPr sz="1200"/>
            </a:lvl2pPr>
            <a:lvl3pPr indent="-228600" lvl="2" marL="1371600" algn="l">
              <a:lnSpc>
                <a:spcPct val="100000"/>
              </a:lnSpc>
              <a:spcBef>
                <a:spcPts val="200"/>
              </a:spcBef>
              <a:spcAft>
                <a:spcPts val="0"/>
              </a:spcAft>
              <a:buClr>
                <a:srgbClr val="7F7F7F"/>
              </a:buClr>
              <a:buSzPts val="1000"/>
              <a:buNone/>
              <a:defRPr sz="1000"/>
            </a:lvl3pPr>
            <a:lvl4pPr indent="-228600" lvl="3" marL="1828800" algn="l">
              <a:lnSpc>
                <a:spcPct val="100000"/>
              </a:lnSpc>
              <a:spcBef>
                <a:spcPts val="180"/>
              </a:spcBef>
              <a:spcAft>
                <a:spcPts val="0"/>
              </a:spcAft>
              <a:buClr>
                <a:srgbClr val="7F7F7F"/>
              </a:buClr>
              <a:buSzPts val="900"/>
              <a:buNone/>
              <a:defRPr sz="900"/>
            </a:lvl4pPr>
            <a:lvl5pPr indent="-228600" lvl="4" marL="2286000" algn="l">
              <a:lnSpc>
                <a:spcPct val="100000"/>
              </a:lnSpc>
              <a:spcBef>
                <a:spcPts val="180"/>
              </a:spcBef>
              <a:spcAft>
                <a:spcPts val="0"/>
              </a:spcAft>
              <a:buClr>
                <a:srgbClr val="7F7F7F"/>
              </a:buClr>
              <a:buSzPts val="900"/>
              <a:buNone/>
              <a:defRPr sz="900"/>
            </a:lvl5pPr>
            <a:lvl6pPr indent="-228600" lvl="5" marL="2743200" algn="l">
              <a:lnSpc>
                <a:spcPct val="100000"/>
              </a:lnSpc>
              <a:spcBef>
                <a:spcPts val="180"/>
              </a:spcBef>
              <a:spcAft>
                <a:spcPts val="0"/>
              </a:spcAft>
              <a:buClr>
                <a:srgbClr val="7F7F7F"/>
              </a:buClr>
              <a:buSzPts val="900"/>
              <a:buNone/>
              <a:defRPr sz="900"/>
            </a:lvl6pPr>
            <a:lvl7pPr indent="-228600" lvl="6" marL="3200400" algn="l">
              <a:lnSpc>
                <a:spcPct val="100000"/>
              </a:lnSpc>
              <a:spcBef>
                <a:spcPts val="180"/>
              </a:spcBef>
              <a:spcAft>
                <a:spcPts val="0"/>
              </a:spcAft>
              <a:buClr>
                <a:srgbClr val="7F7F7F"/>
              </a:buClr>
              <a:buSzPts val="900"/>
              <a:buNone/>
              <a:defRPr sz="900"/>
            </a:lvl7pPr>
            <a:lvl8pPr indent="-228600" lvl="7" marL="3657600" algn="l">
              <a:lnSpc>
                <a:spcPct val="100000"/>
              </a:lnSpc>
              <a:spcBef>
                <a:spcPts val="180"/>
              </a:spcBef>
              <a:spcAft>
                <a:spcPts val="0"/>
              </a:spcAft>
              <a:buClr>
                <a:srgbClr val="7F7F7F"/>
              </a:buClr>
              <a:buSzPts val="900"/>
              <a:buNone/>
              <a:defRPr sz="900"/>
            </a:lvl8pPr>
            <a:lvl9pPr indent="-228600" lvl="8" marL="4114800" algn="l">
              <a:lnSpc>
                <a:spcPct val="100000"/>
              </a:lnSpc>
              <a:spcBef>
                <a:spcPts val="180"/>
              </a:spcBef>
              <a:spcAft>
                <a:spcPts val="0"/>
              </a:spcAft>
              <a:buClr>
                <a:srgbClr val="7F7F7F"/>
              </a:buClr>
              <a:buSzPts val="900"/>
              <a:buNone/>
              <a:defRPr sz="900"/>
            </a:lvl9pPr>
          </a:lstStyle>
          <a:p/>
        </p:txBody>
      </p:sp>
      <p:sp>
        <p:nvSpPr>
          <p:cNvPr id="33" name="Google Shape;33;p26"/>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6"/>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6"/>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6" name="Shape 36"/>
        <p:cNvGrpSpPr/>
        <p:nvPr/>
      </p:nvGrpSpPr>
      <p:grpSpPr>
        <a:xfrm>
          <a:off x="0" y="0"/>
          <a:ext cx="0" cy="0"/>
          <a:chOff x="0" y="0"/>
          <a:chExt cx="0" cy="0"/>
        </a:xfrm>
      </p:grpSpPr>
      <p:sp>
        <p:nvSpPr>
          <p:cNvPr id="37" name="Google Shape;37;p27"/>
          <p:cNvSpPr txBox="1"/>
          <p:nvPr>
            <p:ph type="title"/>
          </p:nvPr>
        </p:nvSpPr>
        <p:spPr>
          <a:xfrm>
            <a:off x="722313" y="1371600"/>
            <a:ext cx="7772400" cy="2505075"/>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4800"/>
              <a:buFont typeface="Palatino Linotype"/>
              <a:buNone/>
              <a:defRPr sz="4800">
                <a:solidFill>
                  <a:schemeClr val="dk2"/>
                </a:solidFill>
                <a:latin typeface="Palatino Linotype"/>
                <a:ea typeface="Palatino Linotype"/>
                <a:cs typeface="Palatino Linotype"/>
                <a:sym typeface="Palatino Linotyp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idx="1" type="body"/>
          </p:nvPr>
        </p:nvSpPr>
        <p:spPr>
          <a:xfrm>
            <a:off x="722313" y="4068763"/>
            <a:ext cx="7772400" cy="1131887"/>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9" name="Google Shape;39;p27"/>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7"/>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7"/>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42" name="Google Shape;42;p27"/>
          <p:cNvSpPr/>
          <p:nvPr/>
        </p:nvSpPr>
        <p:spPr>
          <a:xfrm>
            <a:off x="4495800" y="3924300"/>
            <a:ext cx="84772"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
        <p:nvSpPr>
          <p:cNvPr id="43" name="Google Shape;43;p27"/>
          <p:cNvSpPr/>
          <p:nvPr/>
        </p:nvSpPr>
        <p:spPr>
          <a:xfrm>
            <a:off x="4695825" y="3924300"/>
            <a:ext cx="84772"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
        <p:nvSpPr>
          <p:cNvPr id="44" name="Google Shape;44;p27"/>
          <p:cNvSpPr/>
          <p:nvPr/>
        </p:nvSpPr>
        <p:spPr>
          <a:xfrm>
            <a:off x="4296728" y="3924300"/>
            <a:ext cx="84772"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5" name="Shape 45"/>
        <p:cNvGrpSpPr/>
        <p:nvPr/>
      </p:nvGrpSpPr>
      <p:grpSpPr>
        <a:xfrm>
          <a:off x="0" y="0"/>
          <a:ext cx="0" cy="0"/>
          <a:chOff x="0" y="0"/>
          <a:chExt cx="0" cy="0"/>
        </a:xfrm>
      </p:grpSpPr>
      <p:sp>
        <p:nvSpPr>
          <p:cNvPr id="46" name="Google Shape;46;p28"/>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idx="1"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rgbClr val="7F7F7F"/>
              </a:buClr>
              <a:buSzPts val="2400"/>
              <a:buChar char="•"/>
              <a:defRPr sz="2400"/>
            </a:lvl1pPr>
            <a:lvl2pPr indent="-330200" lvl="1" marL="914400" algn="l">
              <a:lnSpc>
                <a:spcPct val="100000"/>
              </a:lnSpc>
              <a:spcBef>
                <a:spcPts val="320"/>
              </a:spcBef>
              <a:spcAft>
                <a:spcPts val="0"/>
              </a:spcAft>
              <a:buClr>
                <a:srgbClr val="7F7F7F"/>
              </a:buClr>
              <a:buSzPts val="1600"/>
              <a:buChar char="o"/>
              <a:defRPr sz="1600"/>
            </a:lvl2pPr>
            <a:lvl3pPr indent="-330200" lvl="2" marL="1371600" algn="l">
              <a:lnSpc>
                <a:spcPct val="100000"/>
              </a:lnSpc>
              <a:spcBef>
                <a:spcPts val="320"/>
              </a:spcBef>
              <a:spcAft>
                <a:spcPts val="0"/>
              </a:spcAft>
              <a:buClr>
                <a:srgbClr val="7F7F7F"/>
              </a:buClr>
              <a:buSzPts val="1600"/>
              <a:buChar char="•"/>
              <a:defRPr sz="1600"/>
            </a:lvl3pPr>
            <a:lvl4pPr indent="-330200" lvl="3" marL="1828800" algn="l">
              <a:lnSpc>
                <a:spcPct val="100000"/>
              </a:lnSpc>
              <a:spcBef>
                <a:spcPts val="320"/>
              </a:spcBef>
              <a:spcAft>
                <a:spcPts val="0"/>
              </a:spcAft>
              <a:buClr>
                <a:srgbClr val="7F7F7F"/>
              </a:buClr>
              <a:buSzPts val="1600"/>
              <a:buChar char="o"/>
              <a:defRPr sz="1600"/>
            </a:lvl4pPr>
            <a:lvl5pPr indent="-330200" lvl="4" marL="2286000" algn="l">
              <a:lnSpc>
                <a:spcPct val="100000"/>
              </a:lnSpc>
              <a:spcBef>
                <a:spcPts val="320"/>
              </a:spcBef>
              <a:spcAft>
                <a:spcPts val="0"/>
              </a:spcAft>
              <a:buClr>
                <a:srgbClr val="7F7F7F"/>
              </a:buClr>
              <a:buSzPts val="1600"/>
              <a:buChar char="•"/>
              <a:defRPr sz="1600"/>
            </a:lvl5pPr>
            <a:lvl6pPr indent="-330200" lvl="5" marL="2743200" algn="l">
              <a:lnSpc>
                <a:spcPct val="100000"/>
              </a:lnSpc>
              <a:spcBef>
                <a:spcPts val="320"/>
              </a:spcBef>
              <a:spcAft>
                <a:spcPts val="0"/>
              </a:spcAft>
              <a:buClr>
                <a:srgbClr val="7F7F7F"/>
              </a:buClr>
              <a:buSzPts val="1600"/>
              <a:buChar char="o"/>
              <a:defRPr sz="1600"/>
            </a:lvl6pPr>
            <a:lvl7pPr indent="-330200" lvl="6" marL="3200400" algn="l">
              <a:lnSpc>
                <a:spcPct val="100000"/>
              </a:lnSpc>
              <a:spcBef>
                <a:spcPts val="320"/>
              </a:spcBef>
              <a:spcAft>
                <a:spcPts val="0"/>
              </a:spcAft>
              <a:buClr>
                <a:srgbClr val="7F7F7F"/>
              </a:buClr>
              <a:buSzPts val="1600"/>
              <a:buChar char="•"/>
              <a:defRPr sz="1600"/>
            </a:lvl7pPr>
            <a:lvl8pPr indent="-330200" lvl="7" marL="3657600" algn="l">
              <a:lnSpc>
                <a:spcPct val="100000"/>
              </a:lnSpc>
              <a:spcBef>
                <a:spcPts val="320"/>
              </a:spcBef>
              <a:spcAft>
                <a:spcPts val="0"/>
              </a:spcAft>
              <a:buClr>
                <a:srgbClr val="7F7F7F"/>
              </a:buClr>
              <a:buSzPts val="1600"/>
              <a:buChar char="o"/>
              <a:defRPr sz="1600"/>
            </a:lvl8pPr>
            <a:lvl9pPr indent="-330200" lvl="8" marL="4114800" algn="l">
              <a:lnSpc>
                <a:spcPct val="100000"/>
              </a:lnSpc>
              <a:spcBef>
                <a:spcPts val="320"/>
              </a:spcBef>
              <a:spcAft>
                <a:spcPts val="0"/>
              </a:spcAft>
              <a:buClr>
                <a:srgbClr val="7F7F7F"/>
              </a:buClr>
              <a:buSzPts val="1600"/>
              <a:buChar char="•"/>
              <a:defRPr sz="1600"/>
            </a:lvl9pPr>
          </a:lstStyle>
          <a:p/>
        </p:txBody>
      </p:sp>
      <p:sp>
        <p:nvSpPr>
          <p:cNvPr id="48" name="Google Shape;48;p28"/>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8"/>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8"/>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51" name="Google Shape;51;p28"/>
          <p:cNvSpPr txBox="1"/>
          <p:nvPr>
            <p:ph idx="2" type="body"/>
          </p:nvPr>
        </p:nvSpPr>
        <p:spPr>
          <a:xfrm>
            <a:off x="365760" y="1600200"/>
            <a:ext cx="4041648" cy="452628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rgbClr val="7F7F7F"/>
              </a:buClr>
              <a:buSzPts val="1800"/>
              <a:buChar char="o"/>
              <a:defRPr/>
            </a:lvl6pPr>
            <a:lvl7pPr indent="-342900" lvl="6" marL="3200400" algn="l">
              <a:lnSpc>
                <a:spcPct val="100000"/>
              </a:lnSpc>
              <a:spcBef>
                <a:spcPts val="360"/>
              </a:spcBef>
              <a:spcAft>
                <a:spcPts val="0"/>
              </a:spcAft>
              <a:buClr>
                <a:srgbClr val="7F7F7F"/>
              </a:buClr>
              <a:buSzPts val="1800"/>
              <a:buChar char="•"/>
              <a:defRPr/>
            </a:lvl7pPr>
            <a:lvl8pPr indent="-342900" lvl="7" marL="3657600" algn="l">
              <a:lnSpc>
                <a:spcPct val="100000"/>
              </a:lnSpc>
              <a:spcBef>
                <a:spcPts val="360"/>
              </a:spcBef>
              <a:spcAft>
                <a:spcPts val="0"/>
              </a:spcAft>
              <a:buClr>
                <a:srgbClr val="7F7F7F"/>
              </a:buClr>
              <a:buSzPts val="1800"/>
              <a:buChar char="o"/>
              <a:defRPr/>
            </a:lvl8pPr>
            <a:lvl9pPr indent="-342900" lvl="8" marL="4114800" algn="l">
              <a:lnSpc>
                <a:spcPct val="100000"/>
              </a:lnSpc>
              <a:spcBef>
                <a:spcPts val="360"/>
              </a:spcBef>
              <a:spcAft>
                <a:spcPts val="0"/>
              </a:spcAft>
              <a:buClr>
                <a:srgbClr val="7F7F7F"/>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2" name="Shape 52"/>
        <p:cNvGrpSpPr/>
        <p:nvPr/>
      </p:nvGrpSpPr>
      <p:grpSpPr>
        <a:xfrm>
          <a:off x="0" y="0"/>
          <a:ext cx="0" cy="0"/>
          <a:chOff x="0" y="0"/>
          <a:chExt cx="0" cy="0"/>
        </a:xfrm>
      </p:grpSpPr>
      <p:sp>
        <p:nvSpPr>
          <p:cNvPr id="53" name="Google Shape;53;p29"/>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algn="ctr">
              <a:lnSpc>
                <a:spcPct val="107407"/>
              </a:lnSpc>
              <a:spcBef>
                <a:spcPts val="0"/>
              </a:spcBef>
              <a:spcAft>
                <a:spcPts val="0"/>
              </a:spcAft>
              <a:buClr>
                <a:schemeClr val="dk2"/>
              </a:buClr>
              <a:buSzPts val="5400"/>
              <a:buFont typeface="Palatino Linotyp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9"/>
          <p:cNvSpPr txBox="1"/>
          <p:nvPr>
            <p:ph idx="1" type="body"/>
          </p:nvPr>
        </p:nvSpPr>
        <p:spPr>
          <a:xfrm>
            <a:off x="457200" y="1600200"/>
            <a:ext cx="4040188" cy="60960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Clr>
                <a:srgbClr val="7F7F7F"/>
              </a:buClr>
              <a:buSzPts val="2400"/>
              <a:buNone/>
              <a:defRPr b="0" sz="2400"/>
            </a:lvl1pPr>
            <a:lvl2pPr indent="-228600" lvl="1" marL="914400" algn="l">
              <a:lnSpc>
                <a:spcPct val="100000"/>
              </a:lnSpc>
              <a:spcBef>
                <a:spcPts val="400"/>
              </a:spcBef>
              <a:spcAft>
                <a:spcPts val="0"/>
              </a:spcAft>
              <a:buClr>
                <a:srgbClr val="7F7F7F"/>
              </a:buClr>
              <a:buSzPts val="2000"/>
              <a:buNone/>
              <a:defRPr b="1" sz="2000"/>
            </a:lvl2pPr>
            <a:lvl3pPr indent="-228600" lvl="2" marL="1371600" algn="l">
              <a:lnSpc>
                <a:spcPct val="100000"/>
              </a:lnSpc>
              <a:spcBef>
                <a:spcPts val="360"/>
              </a:spcBef>
              <a:spcAft>
                <a:spcPts val="0"/>
              </a:spcAft>
              <a:buClr>
                <a:srgbClr val="7F7F7F"/>
              </a:buClr>
              <a:buSzPts val="1800"/>
              <a:buNone/>
              <a:defRPr b="1" sz="1800"/>
            </a:lvl3pPr>
            <a:lvl4pPr indent="-228600" lvl="3" marL="1828800" algn="l">
              <a:lnSpc>
                <a:spcPct val="100000"/>
              </a:lnSpc>
              <a:spcBef>
                <a:spcPts val="320"/>
              </a:spcBef>
              <a:spcAft>
                <a:spcPts val="0"/>
              </a:spcAft>
              <a:buClr>
                <a:srgbClr val="7F7F7F"/>
              </a:buClr>
              <a:buSzPts val="1600"/>
              <a:buNone/>
              <a:defRPr b="1" sz="1600"/>
            </a:lvl4pPr>
            <a:lvl5pPr indent="-228600" lvl="4" marL="2286000" algn="l">
              <a:lnSpc>
                <a:spcPct val="100000"/>
              </a:lnSpc>
              <a:spcBef>
                <a:spcPts val="320"/>
              </a:spcBef>
              <a:spcAft>
                <a:spcPts val="0"/>
              </a:spcAft>
              <a:buClr>
                <a:srgbClr val="7F7F7F"/>
              </a:buClr>
              <a:buSzPts val="1600"/>
              <a:buNone/>
              <a:defRPr b="1" sz="1600"/>
            </a:lvl5pPr>
            <a:lvl6pPr indent="-228600" lvl="5" marL="2743200" algn="l">
              <a:lnSpc>
                <a:spcPct val="100000"/>
              </a:lnSpc>
              <a:spcBef>
                <a:spcPts val="320"/>
              </a:spcBef>
              <a:spcAft>
                <a:spcPts val="0"/>
              </a:spcAft>
              <a:buClr>
                <a:srgbClr val="7F7F7F"/>
              </a:buClr>
              <a:buSzPts val="1600"/>
              <a:buNone/>
              <a:defRPr b="1" sz="1600"/>
            </a:lvl6pPr>
            <a:lvl7pPr indent="-228600" lvl="6" marL="3200400" algn="l">
              <a:lnSpc>
                <a:spcPct val="100000"/>
              </a:lnSpc>
              <a:spcBef>
                <a:spcPts val="320"/>
              </a:spcBef>
              <a:spcAft>
                <a:spcPts val="0"/>
              </a:spcAft>
              <a:buClr>
                <a:srgbClr val="7F7F7F"/>
              </a:buClr>
              <a:buSzPts val="1600"/>
              <a:buNone/>
              <a:defRPr b="1" sz="1600"/>
            </a:lvl7pPr>
            <a:lvl8pPr indent="-228600" lvl="7" marL="3657600" algn="l">
              <a:lnSpc>
                <a:spcPct val="100000"/>
              </a:lnSpc>
              <a:spcBef>
                <a:spcPts val="320"/>
              </a:spcBef>
              <a:spcAft>
                <a:spcPts val="0"/>
              </a:spcAft>
              <a:buClr>
                <a:srgbClr val="7F7F7F"/>
              </a:buClr>
              <a:buSzPts val="1600"/>
              <a:buNone/>
              <a:defRPr b="1" sz="1600"/>
            </a:lvl8pPr>
            <a:lvl9pPr indent="-228600" lvl="8" marL="4114800" algn="l">
              <a:lnSpc>
                <a:spcPct val="100000"/>
              </a:lnSpc>
              <a:spcBef>
                <a:spcPts val="320"/>
              </a:spcBef>
              <a:spcAft>
                <a:spcPts val="0"/>
              </a:spcAft>
              <a:buClr>
                <a:srgbClr val="7F7F7F"/>
              </a:buClr>
              <a:buSzPts val="1600"/>
              <a:buNone/>
              <a:defRPr b="1" sz="1600"/>
            </a:lvl9pPr>
          </a:lstStyle>
          <a:p/>
        </p:txBody>
      </p:sp>
      <p:sp>
        <p:nvSpPr>
          <p:cNvPr id="55" name="Google Shape;55;p29"/>
          <p:cNvSpPr txBox="1"/>
          <p:nvPr>
            <p:ph idx="2" type="body"/>
          </p:nvPr>
        </p:nvSpPr>
        <p:spPr>
          <a:xfrm>
            <a:off x="4648200" y="1600200"/>
            <a:ext cx="4041775" cy="609600"/>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Clr>
                <a:srgbClr val="7F7F7F"/>
              </a:buClr>
              <a:buSzPts val="2400"/>
              <a:buNone/>
              <a:defRPr b="0" sz="2400"/>
            </a:lvl1pPr>
            <a:lvl2pPr indent="-228600" lvl="1" marL="914400" algn="l">
              <a:lnSpc>
                <a:spcPct val="100000"/>
              </a:lnSpc>
              <a:spcBef>
                <a:spcPts val="400"/>
              </a:spcBef>
              <a:spcAft>
                <a:spcPts val="0"/>
              </a:spcAft>
              <a:buClr>
                <a:srgbClr val="7F7F7F"/>
              </a:buClr>
              <a:buSzPts val="2000"/>
              <a:buNone/>
              <a:defRPr b="1" sz="2000"/>
            </a:lvl2pPr>
            <a:lvl3pPr indent="-228600" lvl="2" marL="1371600" algn="l">
              <a:lnSpc>
                <a:spcPct val="100000"/>
              </a:lnSpc>
              <a:spcBef>
                <a:spcPts val="360"/>
              </a:spcBef>
              <a:spcAft>
                <a:spcPts val="0"/>
              </a:spcAft>
              <a:buClr>
                <a:srgbClr val="7F7F7F"/>
              </a:buClr>
              <a:buSzPts val="1800"/>
              <a:buNone/>
              <a:defRPr b="1" sz="1800"/>
            </a:lvl3pPr>
            <a:lvl4pPr indent="-228600" lvl="3" marL="1828800" algn="l">
              <a:lnSpc>
                <a:spcPct val="100000"/>
              </a:lnSpc>
              <a:spcBef>
                <a:spcPts val="320"/>
              </a:spcBef>
              <a:spcAft>
                <a:spcPts val="0"/>
              </a:spcAft>
              <a:buClr>
                <a:srgbClr val="7F7F7F"/>
              </a:buClr>
              <a:buSzPts val="1600"/>
              <a:buNone/>
              <a:defRPr b="1" sz="1600"/>
            </a:lvl4pPr>
            <a:lvl5pPr indent="-228600" lvl="4" marL="2286000" algn="l">
              <a:lnSpc>
                <a:spcPct val="100000"/>
              </a:lnSpc>
              <a:spcBef>
                <a:spcPts val="320"/>
              </a:spcBef>
              <a:spcAft>
                <a:spcPts val="0"/>
              </a:spcAft>
              <a:buClr>
                <a:srgbClr val="7F7F7F"/>
              </a:buClr>
              <a:buSzPts val="1600"/>
              <a:buNone/>
              <a:defRPr b="1" sz="1600"/>
            </a:lvl5pPr>
            <a:lvl6pPr indent="-228600" lvl="5" marL="2743200" algn="l">
              <a:lnSpc>
                <a:spcPct val="100000"/>
              </a:lnSpc>
              <a:spcBef>
                <a:spcPts val="320"/>
              </a:spcBef>
              <a:spcAft>
                <a:spcPts val="0"/>
              </a:spcAft>
              <a:buClr>
                <a:srgbClr val="7F7F7F"/>
              </a:buClr>
              <a:buSzPts val="1600"/>
              <a:buNone/>
              <a:defRPr b="1" sz="1600"/>
            </a:lvl6pPr>
            <a:lvl7pPr indent="-228600" lvl="6" marL="3200400" algn="l">
              <a:lnSpc>
                <a:spcPct val="100000"/>
              </a:lnSpc>
              <a:spcBef>
                <a:spcPts val="320"/>
              </a:spcBef>
              <a:spcAft>
                <a:spcPts val="0"/>
              </a:spcAft>
              <a:buClr>
                <a:srgbClr val="7F7F7F"/>
              </a:buClr>
              <a:buSzPts val="1600"/>
              <a:buNone/>
              <a:defRPr b="1" sz="1600"/>
            </a:lvl7pPr>
            <a:lvl8pPr indent="-228600" lvl="7" marL="3657600" algn="l">
              <a:lnSpc>
                <a:spcPct val="100000"/>
              </a:lnSpc>
              <a:spcBef>
                <a:spcPts val="320"/>
              </a:spcBef>
              <a:spcAft>
                <a:spcPts val="0"/>
              </a:spcAft>
              <a:buClr>
                <a:srgbClr val="7F7F7F"/>
              </a:buClr>
              <a:buSzPts val="1600"/>
              <a:buNone/>
              <a:defRPr b="1" sz="1600"/>
            </a:lvl8pPr>
            <a:lvl9pPr indent="-228600" lvl="8" marL="4114800" algn="l">
              <a:lnSpc>
                <a:spcPct val="100000"/>
              </a:lnSpc>
              <a:spcBef>
                <a:spcPts val="320"/>
              </a:spcBef>
              <a:spcAft>
                <a:spcPts val="0"/>
              </a:spcAft>
              <a:buClr>
                <a:srgbClr val="7F7F7F"/>
              </a:buClr>
              <a:buSzPts val="1600"/>
              <a:buNone/>
              <a:defRPr b="1" sz="1600"/>
            </a:lvl9pPr>
          </a:lstStyle>
          <a:p/>
        </p:txBody>
      </p:sp>
      <p:sp>
        <p:nvSpPr>
          <p:cNvPr id="56" name="Google Shape;56;p29"/>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9"/>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9"/>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59" name="Google Shape;59;p29"/>
          <p:cNvSpPr txBox="1"/>
          <p:nvPr>
            <p:ph idx="3" type="body"/>
          </p:nvPr>
        </p:nvSpPr>
        <p:spPr>
          <a:xfrm>
            <a:off x="457200" y="2212848"/>
            <a:ext cx="4041648" cy="391363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rgbClr val="7F7F7F"/>
              </a:buClr>
              <a:buSzPts val="1800"/>
              <a:buChar char="o"/>
              <a:defRPr/>
            </a:lvl6pPr>
            <a:lvl7pPr indent="-342900" lvl="6" marL="3200400" algn="l">
              <a:lnSpc>
                <a:spcPct val="100000"/>
              </a:lnSpc>
              <a:spcBef>
                <a:spcPts val="360"/>
              </a:spcBef>
              <a:spcAft>
                <a:spcPts val="0"/>
              </a:spcAft>
              <a:buClr>
                <a:srgbClr val="7F7F7F"/>
              </a:buClr>
              <a:buSzPts val="1800"/>
              <a:buChar char="•"/>
              <a:defRPr/>
            </a:lvl7pPr>
            <a:lvl8pPr indent="-342900" lvl="7" marL="3657600" algn="l">
              <a:lnSpc>
                <a:spcPct val="100000"/>
              </a:lnSpc>
              <a:spcBef>
                <a:spcPts val="360"/>
              </a:spcBef>
              <a:spcAft>
                <a:spcPts val="0"/>
              </a:spcAft>
              <a:buClr>
                <a:srgbClr val="7F7F7F"/>
              </a:buClr>
              <a:buSzPts val="1800"/>
              <a:buChar char="o"/>
              <a:defRPr/>
            </a:lvl8pPr>
            <a:lvl9pPr indent="-342900" lvl="8" marL="4114800" algn="l">
              <a:lnSpc>
                <a:spcPct val="100000"/>
              </a:lnSpc>
              <a:spcBef>
                <a:spcPts val="360"/>
              </a:spcBef>
              <a:spcAft>
                <a:spcPts val="0"/>
              </a:spcAft>
              <a:buClr>
                <a:srgbClr val="7F7F7F"/>
              </a:buClr>
              <a:buSzPts val="1800"/>
              <a:buChar char="•"/>
              <a:defRPr/>
            </a:lvl9pPr>
          </a:lstStyle>
          <a:p/>
        </p:txBody>
      </p:sp>
      <p:sp>
        <p:nvSpPr>
          <p:cNvPr id="60" name="Google Shape;60;p29"/>
          <p:cNvSpPr txBox="1"/>
          <p:nvPr>
            <p:ph idx="4" type="body"/>
          </p:nvPr>
        </p:nvSpPr>
        <p:spPr>
          <a:xfrm>
            <a:off x="4672584" y="2212848"/>
            <a:ext cx="4041648" cy="391318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rgbClr val="7F7F7F"/>
              </a:buClr>
              <a:buSzPts val="1800"/>
              <a:buChar char="•"/>
              <a:defRPr/>
            </a:lvl1pPr>
            <a:lvl2pPr indent="-342900" lvl="1" marL="914400" algn="l">
              <a:lnSpc>
                <a:spcPct val="100000"/>
              </a:lnSpc>
              <a:spcBef>
                <a:spcPts val="360"/>
              </a:spcBef>
              <a:spcAft>
                <a:spcPts val="0"/>
              </a:spcAft>
              <a:buClr>
                <a:srgbClr val="7F7F7F"/>
              </a:buClr>
              <a:buSzPts val="1800"/>
              <a:buChar char="o"/>
              <a:defRPr/>
            </a:lvl2pPr>
            <a:lvl3pPr indent="-342900" lvl="2" marL="1371600" algn="l">
              <a:lnSpc>
                <a:spcPct val="100000"/>
              </a:lnSpc>
              <a:spcBef>
                <a:spcPts val="360"/>
              </a:spcBef>
              <a:spcAft>
                <a:spcPts val="0"/>
              </a:spcAft>
              <a:buClr>
                <a:srgbClr val="7F7F7F"/>
              </a:buClr>
              <a:buSzPts val="1800"/>
              <a:buChar char="•"/>
              <a:defRPr/>
            </a:lvl3pPr>
            <a:lvl4pPr indent="-342900" lvl="3" marL="1828800" algn="l">
              <a:lnSpc>
                <a:spcPct val="100000"/>
              </a:lnSpc>
              <a:spcBef>
                <a:spcPts val="360"/>
              </a:spcBef>
              <a:spcAft>
                <a:spcPts val="0"/>
              </a:spcAft>
              <a:buClr>
                <a:srgbClr val="7F7F7F"/>
              </a:buClr>
              <a:buSzPts val="1800"/>
              <a:buChar char="o"/>
              <a:defRPr/>
            </a:lvl4pPr>
            <a:lvl5pPr indent="-342900" lvl="4" marL="2286000" algn="l">
              <a:lnSpc>
                <a:spcPct val="100000"/>
              </a:lnSpc>
              <a:spcBef>
                <a:spcPts val="360"/>
              </a:spcBef>
              <a:spcAft>
                <a:spcPts val="0"/>
              </a:spcAft>
              <a:buClr>
                <a:srgbClr val="7F7F7F"/>
              </a:buClr>
              <a:buSzPts val="1800"/>
              <a:buChar char="•"/>
              <a:defRPr/>
            </a:lvl5pPr>
            <a:lvl6pPr indent="-342900" lvl="5" marL="2743200" algn="l">
              <a:lnSpc>
                <a:spcPct val="100000"/>
              </a:lnSpc>
              <a:spcBef>
                <a:spcPts val="360"/>
              </a:spcBef>
              <a:spcAft>
                <a:spcPts val="0"/>
              </a:spcAft>
              <a:buClr>
                <a:srgbClr val="7F7F7F"/>
              </a:buClr>
              <a:buSzPts val="1800"/>
              <a:buChar char="o"/>
              <a:defRPr/>
            </a:lvl6pPr>
            <a:lvl7pPr indent="-342900" lvl="6" marL="3200400" algn="l">
              <a:lnSpc>
                <a:spcPct val="100000"/>
              </a:lnSpc>
              <a:spcBef>
                <a:spcPts val="360"/>
              </a:spcBef>
              <a:spcAft>
                <a:spcPts val="0"/>
              </a:spcAft>
              <a:buClr>
                <a:srgbClr val="7F7F7F"/>
              </a:buClr>
              <a:buSzPts val="1800"/>
              <a:buChar char="•"/>
              <a:defRPr/>
            </a:lvl7pPr>
            <a:lvl8pPr indent="-342900" lvl="7" marL="3657600" algn="l">
              <a:lnSpc>
                <a:spcPct val="100000"/>
              </a:lnSpc>
              <a:spcBef>
                <a:spcPts val="360"/>
              </a:spcBef>
              <a:spcAft>
                <a:spcPts val="0"/>
              </a:spcAft>
              <a:buClr>
                <a:srgbClr val="7F7F7F"/>
              </a:buClr>
              <a:buSzPts val="1800"/>
              <a:buChar char="o"/>
              <a:defRPr/>
            </a:lvl8pPr>
            <a:lvl9pPr indent="-342900" lvl="8" marL="4114800" algn="l">
              <a:lnSpc>
                <a:spcPct val="100000"/>
              </a:lnSpc>
              <a:spcBef>
                <a:spcPts val="360"/>
              </a:spcBef>
              <a:spcAft>
                <a:spcPts val="0"/>
              </a:spcAft>
              <a:buClr>
                <a:srgbClr val="7F7F7F"/>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1" name="Shape 61"/>
        <p:cNvGrpSpPr/>
        <p:nvPr/>
      </p:nvGrpSpPr>
      <p:grpSpPr>
        <a:xfrm>
          <a:off x="0" y="0"/>
          <a:ext cx="0" cy="0"/>
          <a:chOff x="0" y="0"/>
          <a:chExt cx="0" cy="0"/>
        </a:xfrm>
      </p:grpSpPr>
      <p:sp>
        <p:nvSpPr>
          <p:cNvPr id="62" name="Google Shape;62;p30"/>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algn="ctr">
              <a:lnSpc>
                <a:spcPct val="322222"/>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0"/>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30"/>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31"/>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1"/>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0" name="Shape 70"/>
        <p:cNvGrpSpPr/>
        <p:nvPr/>
      </p:nvGrpSpPr>
      <p:grpSpPr>
        <a:xfrm>
          <a:off x="0" y="0"/>
          <a:ext cx="0" cy="0"/>
          <a:chOff x="0" y="0"/>
          <a:chExt cx="0" cy="0"/>
        </a:xfrm>
      </p:grpSpPr>
      <p:sp>
        <p:nvSpPr>
          <p:cNvPr id="71" name="Google Shape;71;p32"/>
          <p:cNvSpPr txBox="1"/>
          <p:nvPr>
            <p:ph type="title"/>
          </p:nvPr>
        </p:nvSpPr>
        <p:spPr>
          <a:xfrm>
            <a:off x="5907087" y="266700"/>
            <a:ext cx="3008313" cy="20955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dk2"/>
              </a:buClr>
              <a:buSzPts val="2800"/>
              <a:buFont typeface="Palatino Linotype"/>
              <a:buNone/>
              <a:defRPr b="0"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2"/>
          <p:cNvSpPr txBox="1"/>
          <p:nvPr>
            <p:ph idx="1" type="body"/>
          </p:nvPr>
        </p:nvSpPr>
        <p:spPr>
          <a:xfrm>
            <a:off x="719137" y="273050"/>
            <a:ext cx="4995863"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rgbClr val="7F7F7F"/>
              </a:buClr>
              <a:buSzPts val="3200"/>
              <a:buChar char="•"/>
              <a:defRPr sz="3200"/>
            </a:lvl1pPr>
            <a:lvl2pPr indent="-406400" lvl="1" marL="914400" algn="l">
              <a:lnSpc>
                <a:spcPct val="100000"/>
              </a:lnSpc>
              <a:spcBef>
                <a:spcPts val="560"/>
              </a:spcBef>
              <a:spcAft>
                <a:spcPts val="0"/>
              </a:spcAft>
              <a:buClr>
                <a:srgbClr val="7F7F7F"/>
              </a:buClr>
              <a:buSzPts val="2800"/>
              <a:buChar char="o"/>
              <a:defRPr sz="2800"/>
            </a:lvl2pPr>
            <a:lvl3pPr indent="-381000" lvl="2" marL="1371600" algn="l">
              <a:lnSpc>
                <a:spcPct val="100000"/>
              </a:lnSpc>
              <a:spcBef>
                <a:spcPts val="480"/>
              </a:spcBef>
              <a:spcAft>
                <a:spcPts val="0"/>
              </a:spcAft>
              <a:buClr>
                <a:srgbClr val="7F7F7F"/>
              </a:buClr>
              <a:buSzPts val="2400"/>
              <a:buChar char="•"/>
              <a:defRPr sz="2400"/>
            </a:lvl3pPr>
            <a:lvl4pPr indent="-355600" lvl="3" marL="1828800" algn="l">
              <a:lnSpc>
                <a:spcPct val="100000"/>
              </a:lnSpc>
              <a:spcBef>
                <a:spcPts val="400"/>
              </a:spcBef>
              <a:spcAft>
                <a:spcPts val="0"/>
              </a:spcAft>
              <a:buClr>
                <a:srgbClr val="7F7F7F"/>
              </a:buClr>
              <a:buSzPts val="2000"/>
              <a:buChar char="o"/>
              <a:defRPr sz="2000"/>
            </a:lvl4pPr>
            <a:lvl5pPr indent="-355600" lvl="4" marL="2286000" algn="l">
              <a:lnSpc>
                <a:spcPct val="100000"/>
              </a:lnSpc>
              <a:spcBef>
                <a:spcPts val="400"/>
              </a:spcBef>
              <a:spcAft>
                <a:spcPts val="0"/>
              </a:spcAft>
              <a:buClr>
                <a:srgbClr val="7F7F7F"/>
              </a:buClr>
              <a:buSzPts val="2000"/>
              <a:buChar char="•"/>
              <a:defRPr sz="2000"/>
            </a:lvl5pPr>
            <a:lvl6pPr indent="-355600" lvl="5" marL="2743200" algn="l">
              <a:lnSpc>
                <a:spcPct val="100000"/>
              </a:lnSpc>
              <a:spcBef>
                <a:spcPts val="400"/>
              </a:spcBef>
              <a:spcAft>
                <a:spcPts val="0"/>
              </a:spcAft>
              <a:buClr>
                <a:srgbClr val="7F7F7F"/>
              </a:buClr>
              <a:buSzPts val="2000"/>
              <a:buChar char="o"/>
              <a:defRPr sz="2000"/>
            </a:lvl6pPr>
            <a:lvl7pPr indent="-355600" lvl="6" marL="3200400" algn="l">
              <a:lnSpc>
                <a:spcPct val="100000"/>
              </a:lnSpc>
              <a:spcBef>
                <a:spcPts val="400"/>
              </a:spcBef>
              <a:spcAft>
                <a:spcPts val="0"/>
              </a:spcAft>
              <a:buClr>
                <a:srgbClr val="7F7F7F"/>
              </a:buClr>
              <a:buSzPts val="2000"/>
              <a:buChar char="•"/>
              <a:defRPr sz="2000"/>
            </a:lvl7pPr>
            <a:lvl8pPr indent="-355600" lvl="7" marL="3657600" algn="l">
              <a:lnSpc>
                <a:spcPct val="100000"/>
              </a:lnSpc>
              <a:spcBef>
                <a:spcPts val="400"/>
              </a:spcBef>
              <a:spcAft>
                <a:spcPts val="0"/>
              </a:spcAft>
              <a:buClr>
                <a:srgbClr val="7F7F7F"/>
              </a:buClr>
              <a:buSzPts val="2000"/>
              <a:buChar char="o"/>
              <a:defRPr sz="2000"/>
            </a:lvl8pPr>
            <a:lvl9pPr indent="-355600" lvl="8" marL="4114800" algn="l">
              <a:lnSpc>
                <a:spcPct val="100000"/>
              </a:lnSpc>
              <a:spcBef>
                <a:spcPts val="400"/>
              </a:spcBef>
              <a:spcAft>
                <a:spcPts val="0"/>
              </a:spcAft>
              <a:buClr>
                <a:srgbClr val="7F7F7F"/>
              </a:buClr>
              <a:buSzPts val="2000"/>
              <a:buChar char="•"/>
              <a:defRPr sz="2000"/>
            </a:lvl9pPr>
          </a:lstStyle>
          <a:p/>
        </p:txBody>
      </p:sp>
      <p:sp>
        <p:nvSpPr>
          <p:cNvPr id="73" name="Google Shape;73;p32"/>
          <p:cNvSpPr txBox="1"/>
          <p:nvPr>
            <p:ph idx="2" type="body"/>
          </p:nvPr>
        </p:nvSpPr>
        <p:spPr>
          <a:xfrm>
            <a:off x="5907087" y="2438400"/>
            <a:ext cx="3008313" cy="3687763"/>
          </a:xfrm>
          <a:prstGeom prst="rect">
            <a:avLst/>
          </a:prstGeom>
          <a:noFill/>
          <a:ln>
            <a:noFill/>
          </a:ln>
        </p:spPr>
        <p:txBody>
          <a:bodyPr anchorCtr="0" anchor="t" bIns="45700" lIns="91425" spcFirstLastPara="1" rIns="91425" wrap="square" tIns="45700">
            <a:normAutofit/>
          </a:bodyPr>
          <a:lstStyle>
            <a:lvl1pPr indent="-228600" lvl="0" marL="457200" algn="ctr">
              <a:lnSpc>
                <a:spcPct val="125000"/>
              </a:lnSpc>
              <a:spcBef>
                <a:spcPts val="320"/>
              </a:spcBef>
              <a:spcAft>
                <a:spcPts val="0"/>
              </a:spcAft>
              <a:buClr>
                <a:srgbClr val="7F7F7F"/>
              </a:buClr>
              <a:buSzPts val="1600"/>
              <a:buNone/>
              <a:defRPr sz="1600"/>
            </a:lvl1pPr>
            <a:lvl2pPr indent="-228600" lvl="1" marL="914400" algn="l">
              <a:lnSpc>
                <a:spcPct val="100000"/>
              </a:lnSpc>
              <a:spcBef>
                <a:spcPts val="240"/>
              </a:spcBef>
              <a:spcAft>
                <a:spcPts val="0"/>
              </a:spcAft>
              <a:buClr>
                <a:srgbClr val="7F7F7F"/>
              </a:buClr>
              <a:buSzPts val="1200"/>
              <a:buNone/>
              <a:defRPr sz="1200"/>
            </a:lvl2pPr>
            <a:lvl3pPr indent="-228600" lvl="2" marL="1371600" algn="l">
              <a:lnSpc>
                <a:spcPct val="100000"/>
              </a:lnSpc>
              <a:spcBef>
                <a:spcPts val="200"/>
              </a:spcBef>
              <a:spcAft>
                <a:spcPts val="0"/>
              </a:spcAft>
              <a:buClr>
                <a:srgbClr val="7F7F7F"/>
              </a:buClr>
              <a:buSzPts val="1000"/>
              <a:buNone/>
              <a:defRPr sz="1000"/>
            </a:lvl3pPr>
            <a:lvl4pPr indent="-228600" lvl="3" marL="1828800" algn="l">
              <a:lnSpc>
                <a:spcPct val="100000"/>
              </a:lnSpc>
              <a:spcBef>
                <a:spcPts val="180"/>
              </a:spcBef>
              <a:spcAft>
                <a:spcPts val="0"/>
              </a:spcAft>
              <a:buClr>
                <a:srgbClr val="7F7F7F"/>
              </a:buClr>
              <a:buSzPts val="900"/>
              <a:buNone/>
              <a:defRPr sz="900"/>
            </a:lvl4pPr>
            <a:lvl5pPr indent="-228600" lvl="4" marL="2286000" algn="l">
              <a:lnSpc>
                <a:spcPct val="100000"/>
              </a:lnSpc>
              <a:spcBef>
                <a:spcPts val="180"/>
              </a:spcBef>
              <a:spcAft>
                <a:spcPts val="0"/>
              </a:spcAft>
              <a:buClr>
                <a:srgbClr val="7F7F7F"/>
              </a:buClr>
              <a:buSzPts val="900"/>
              <a:buNone/>
              <a:defRPr sz="900"/>
            </a:lvl5pPr>
            <a:lvl6pPr indent="-228600" lvl="5" marL="2743200" algn="l">
              <a:lnSpc>
                <a:spcPct val="100000"/>
              </a:lnSpc>
              <a:spcBef>
                <a:spcPts val="180"/>
              </a:spcBef>
              <a:spcAft>
                <a:spcPts val="0"/>
              </a:spcAft>
              <a:buClr>
                <a:srgbClr val="7F7F7F"/>
              </a:buClr>
              <a:buSzPts val="900"/>
              <a:buNone/>
              <a:defRPr sz="900"/>
            </a:lvl6pPr>
            <a:lvl7pPr indent="-228600" lvl="6" marL="3200400" algn="l">
              <a:lnSpc>
                <a:spcPct val="100000"/>
              </a:lnSpc>
              <a:spcBef>
                <a:spcPts val="180"/>
              </a:spcBef>
              <a:spcAft>
                <a:spcPts val="0"/>
              </a:spcAft>
              <a:buClr>
                <a:srgbClr val="7F7F7F"/>
              </a:buClr>
              <a:buSzPts val="900"/>
              <a:buNone/>
              <a:defRPr sz="900"/>
            </a:lvl7pPr>
            <a:lvl8pPr indent="-228600" lvl="7" marL="3657600" algn="l">
              <a:lnSpc>
                <a:spcPct val="100000"/>
              </a:lnSpc>
              <a:spcBef>
                <a:spcPts val="180"/>
              </a:spcBef>
              <a:spcAft>
                <a:spcPts val="0"/>
              </a:spcAft>
              <a:buClr>
                <a:srgbClr val="7F7F7F"/>
              </a:buClr>
              <a:buSzPts val="900"/>
              <a:buNone/>
              <a:defRPr sz="900"/>
            </a:lvl8pPr>
            <a:lvl9pPr indent="-228600" lvl="8" marL="4114800" algn="l">
              <a:lnSpc>
                <a:spcPct val="100000"/>
              </a:lnSpc>
              <a:spcBef>
                <a:spcPts val="180"/>
              </a:spcBef>
              <a:spcAft>
                <a:spcPts val="0"/>
              </a:spcAft>
              <a:buClr>
                <a:srgbClr val="7F7F7F"/>
              </a:buClr>
              <a:buSzPts val="900"/>
              <a:buNone/>
              <a:defRPr sz="900"/>
            </a:lvl9pPr>
          </a:lstStyle>
          <a:p/>
        </p:txBody>
      </p:sp>
      <p:sp>
        <p:nvSpPr>
          <p:cNvPr id="74" name="Google Shape;74;p32"/>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2"/>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2"/>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50000">
              <a:schemeClr val="lt1"/>
            </a:gs>
            <a:gs pos="76000">
              <a:srgbClr val="F3F3F3"/>
            </a:gs>
            <a:gs pos="92000">
              <a:srgbClr val="D8D8D8"/>
            </a:gs>
            <a:gs pos="100000">
              <a:srgbClr val="D8D8D8"/>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457200" y="0"/>
            <a:ext cx="8229600" cy="1600200"/>
          </a:xfrm>
          <a:prstGeom prst="rect">
            <a:avLst/>
          </a:prstGeom>
          <a:noFill/>
          <a:ln>
            <a:noFill/>
          </a:ln>
        </p:spPr>
        <p:txBody>
          <a:bodyPr anchorCtr="0" anchor="b" bIns="45700" lIns="91425" spcFirstLastPara="1" rIns="91425" wrap="square" tIns="45700">
            <a:noAutofit/>
          </a:bodyPr>
          <a:lstStyle>
            <a:lvl1pPr lvl="0" marR="0" rtl="0" algn="ctr">
              <a:lnSpc>
                <a:spcPct val="107407"/>
              </a:lnSpc>
              <a:spcBef>
                <a:spcPts val="0"/>
              </a:spcBef>
              <a:spcAft>
                <a:spcPts val="0"/>
              </a:spcAft>
              <a:buClr>
                <a:schemeClr val="dk2"/>
              </a:buClr>
              <a:buSzPts val="5400"/>
              <a:buFont typeface="Palatino Linotype"/>
              <a:buNone/>
              <a:defRPr b="0" i="0" sz="5400" u="none" cap="none" strike="noStrike">
                <a:solidFill>
                  <a:schemeClr val="dk2"/>
                </a:solidFill>
                <a:latin typeface="Palatino Linotype"/>
                <a:ea typeface="Palatino Linotype"/>
                <a:cs typeface="Palatino Linotype"/>
                <a:sym typeface="Palatino Linotyp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480"/>
              </a:spcBef>
              <a:spcAft>
                <a:spcPts val="0"/>
              </a:spcAft>
              <a:buClr>
                <a:srgbClr val="7F7F7F"/>
              </a:buClr>
              <a:buSzPts val="2400"/>
              <a:buFont typeface="Arial"/>
              <a:buChar char="•"/>
              <a:defRPr b="0" i="0" sz="2400" u="none" cap="none" strike="noStrike">
                <a:solidFill>
                  <a:srgbClr val="7F7F7F"/>
                </a:solidFill>
                <a:latin typeface="Century Gothic"/>
                <a:ea typeface="Century Gothic"/>
                <a:cs typeface="Century Gothic"/>
                <a:sym typeface="Century Gothic"/>
              </a:defRPr>
            </a:lvl1pPr>
            <a:lvl2pPr indent="-330200" lvl="1" marL="914400" marR="0" rtl="0" algn="l">
              <a:lnSpc>
                <a:spcPct val="100000"/>
              </a:lnSpc>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2pPr>
            <a:lvl3pPr indent="-330200" lvl="2" marL="1371600" marR="0" rtl="0" algn="l">
              <a:lnSpc>
                <a:spcPct val="100000"/>
              </a:lnSpc>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3pPr>
            <a:lvl4pPr indent="-330200" lvl="3" marL="1828800" marR="0" rtl="0" algn="l">
              <a:lnSpc>
                <a:spcPct val="100000"/>
              </a:lnSpc>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4pPr>
            <a:lvl5pPr indent="-330200" lvl="4" marL="2286000" marR="0" rtl="0" algn="l">
              <a:lnSpc>
                <a:spcPct val="100000"/>
              </a:lnSpc>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7F7F7F"/>
              </a:buClr>
              <a:buSzPts val="1600"/>
              <a:buFont typeface="Courier New"/>
              <a:buChar char="o"/>
              <a:defRPr b="0" i="0" sz="1600" u="none" cap="none" strike="noStrike">
                <a:solidFill>
                  <a:srgbClr val="7F7F7F"/>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rgbClr val="7F7F7F"/>
              </a:buClr>
              <a:buSzPts val="1600"/>
              <a:buFont typeface="Arial"/>
              <a:buChar char="•"/>
              <a:defRPr b="0" i="0" sz="1600" u="none" cap="none" strike="noStrike">
                <a:solidFill>
                  <a:srgbClr val="7F7F7F"/>
                </a:solidFill>
                <a:latin typeface="Century Gothic"/>
                <a:ea typeface="Century Gothic"/>
                <a:cs typeface="Century Gothic"/>
                <a:sym typeface="Century Gothic"/>
              </a:defRPr>
            </a:lvl9pPr>
          </a:lstStyle>
          <a:p/>
        </p:txBody>
      </p:sp>
      <p:sp>
        <p:nvSpPr>
          <p:cNvPr id="12" name="Google Shape;12;p23"/>
          <p:cNvSpPr txBox="1"/>
          <p:nvPr>
            <p:ph idx="10" type="dt"/>
          </p:nvPr>
        </p:nvSpPr>
        <p:spPr>
          <a:xfrm>
            <a:off x="6363347" y="6356350"/>
            <a:ext cx="2085975" cy="365125"/>
          </a:xfrm>
          <a:prstGeom prst="rect">
            <a:avLst/>
          </a:prstGeom>
          <a:noFill/>
          <a:ln>
            <a:noFill/>
          </a:ln>
        </p:spPr>
        <p:txBody>
          <a:bodyPr anchorCtr="0" anchor="ctr" bIns="45700" lIns="91425" spcFirstLastPara="1" rIns="45700"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595959"/>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3" name="Google Shape;13;p23"/>
          <p:cNvSpPr txBox="1"/>
          <p:nvPr>
            <p:ph idx="11" type="ftr"/>
          </p:nvPr>
        </p:nvSpPr>
        <p:spPr>
          <a:xfrm>
            <a:off x="659165" y="6356350"/>
            <a:ext cx="2847975" cy="365125"/>
          </a:xfrm>
          <a:prstGeom prst="rect">
            <a:avLst/>
          </a:prstGeom>
          <a:noFill/>
          <a:ln>
            <a:noFill/>
          </a:ln>
        </p:spPr>
        <p:txBody>
          <a:bodyPr anchorCtr="0" anchor="ctr" bIns="45700" lIns="45700"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595959"/>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Palatino Linotype"/>
                <a:ea typeface="Palatino Linotype"/>
                <a:cs typeface="Palatino Linotype"/>
                <a:sym typeface="Palatino Linotype"/>
              </a:defRPr>
            </a:lvl9pPr>
          </a:lstStyle>
          <a:p/>
        </p:txBody>
      </p:sp>
      <p:sp>
        <p:nvSpPr>
          <p:cNvPr id="14" name="Google Shape;14;p23"/>
          <p:cNvSpPr txBox="1"/>
          <p:nvPr>
            <p:ph idx="12" type="sldNum"/>
          </p:nvPr>
        </p:nvSpPr>
        <p:spPr>
          <a:xfrm>
            <a:off x="8543278" y="6356350"/>
            <a:ext cx="561975" cy="365125"/>
          </a:xfrm>
          <a:prstGeom prst="rect">
            <a:avLst/>
          </a:prstGeom>
          <a:noFill/>
          <a:ln>
            <a:noFill/>
          </a:ln>
        </p:spPr>
        <p:txBody>
          <a:bodyPr anchorCtr="0" anchor="ctr" bIns="45700" lIns="27425" spcFirstLastPara="1" rIns="45700" wrap="square" tIns="45700">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rgbClr val="595959"/>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15" name="Google Shape;15;p23"/>
          <p:cNvSpPr/>
          <p:nvPr/>
        </p:nvSpPr>
        <p:spPr>
          <a:xfrm>
            <a:off x="8457760" y="6499384"/>
            <a:ext cx="84772"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
        <p:nvSpPr>
          <p:cNvPr id="16" name="Google Shape;16;p23"/>
          <p:cNvSpPr/>
          <p:nvPr/>
        </p:nvSpPr>
        <p:spPr>
          <a:xfrm>
            <a:off x="569119" y="6499384"/>
            <a:ext cx="84772" cy="84772"/>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slcg.com/" TargetMode="External"/><Relationship Id="rId4" Type="http://schemas.openxmlformats.org/officeDocument/2006/relationships/hyperlink" Target="https://www.cdc.gov/drugoverdose/data/analysis.html" TargetMode="External"/><Relationship Id="rId5" Type="http://schemas.openxmlformats.org/officeDocument/2006/relationships/hyperlink" Target="https://www.cdc.gov/drugoverdose/data/statedeaths/drug-overdose-death-rate-increase-2013-2017.html" TargetMode="External"/><Relationship Id="rId6" Type="http://schemas.openxmlformats.org/officeDocument/2006/relationships/hyperlink" Target="https://www.drugabuse.gov/drugs-abuse/opioids/opioid-summaries-by-st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jpg"/><Relationship Id="rId4" Type="http://schemas.openxmlformats.org/officeDocument/2006/relationships/hyperlink" Target="https://www.cdc.gov/drugoverdose/data/analysi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hyperlink" Target="https://www.cdc.gov/drugoverdose/data/statedeaths/drug-overdose-death-rate-increase-2013-2017.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drugabuse.gov/drugs-abuse/opioids/opioid-summaries-by-stat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
          <p:cNvSpPr txBox="1"/>
          <p:nvPr>
            <p:ph type="ctrTitle"/>
          </p:nvPr>
        </p:nvSpPr>
        <p:spPr>
          <a:xfrm>
            <a:off x="0" y="609600"/>
            <a:ext cx="9144000" cy="32541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8000"/>
              <a:buFont typeface="Palatino Linotype"/>
              <a:buNone/>
            </a:pPr>
            <a:r>
              <a:rPr lang="en-US"/>
              <a:t>Crack Pipe </a:t>
            </a:r>
            <a:endParaRPr/>
          </a:p>
          <a:p>
            <a:pPr indent="0" lvl="0" marL="0" rtl="0" algn="ctr">
              <a:lnSpc>
                <a:spcPct val="100000"/>
              </a:lnSpc>
              <a:spcBef>
                <a:spcPts val="0"/>
              </a:spcBef>
              <a:spcAft>
                <a:spcPts val="0"/>
              </a:spcAft>
              <a:buClr>
                <a:schemeClr val="dk2"/>
              </a:buClr>
              <a:buSzPts val="8000"/>
              <a:buFont typeface="Palatino Linotype"/>
              <a:buNone/>
            </a:pPr>
            <a:r>
              <a:rPr lang="en-US" sz="7200"/>
              <a:t>(Burnin’ My Hand)</a:t>
            </a:r>
            <a:endParaRPr sz="7200"/>
          </a:p>
        </p:txBody>
      </p:sp>
      <p:sp>
        <p:nvSpPr>
          <p:cNvPr id="94" name="Google Shape;94;p1"/>
          <p:cNvSpPr txBox="1"/>
          <p:nvPr>
            <p:ph idx="1" type="subTitle"/>
          </p:nvPr>
        </p:nvSpPr>
        <p:spPr>
          <a:xfrm>
            <a:off x="685800" y="4953000"/>
            <a:ext cx="7772400" cy="12192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888888"/>
              </a:buClr>
              <a:buSzPts val="2400"/>
              <a:buNone/>
            </a:pPr>
            <a:r>
              <a:rPr lang="en-US"/>
              <a:t>IST 718 – Big Data Analysis</a:t>
            </a:r>
            <a:endParaRPr/>
          </a:p>
          <a:p>
            <a:pPr indent="0" lvl="0" marL="0" rtl="0" algn="ctr">
              <a:lnSpc>
                <a:spcPct val="100000"/>
              </a:lnSpc>
              <a:spcBef>
                <a:spcPts val="240"/>
              </a:spcBef>
              <a:spcAft>
                <a:spcPts val="0"/>
              </a:spcAft>
              <a:buClr>
                <a:srgbClr val="888888"/>
              </a:buClr>
              <a:buSzPts val="1200"/>
              <a:buNone/>
            </a:pPr>
            <a:r>
              <a:t/>
            </a:r>
            <a:endParaRPr sz="1200"/>
          </a:p>
          <a:p>
            <a:pPr indent="0" lvl="0" marL="0" rtl="0" algn="ctr">
              <a:lnSpc>
                <a:spcPct val="100000"/>
              </a:lnSpc>
              <a:spcBef>
                <a:spcPts val="400"/>
              </a:spcBef>
              <a:spcAft>
                <a:spcPts val="0"/>
              </a:spcAft>
              <a:buClr>
                <a:srgbClr val="888888"/>
              </a:buClr>
              <a:buSzPts val="2000"/>
              <a:buNone/>
            </a:pPr>
            <a:r>
              <a:rPr lang="en-US" sz="2000"/>
              <a:t>Kathy Adams, Danielle Castelli, John Green, Peter Mathews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3"/>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5200"/>
              <a:buFont typeface="Palatino Linotype"/>
              <a:buNone/>
            </a:pPr>
            <a:r>
              <a:rPr lang="en-US" sz="5400"/>
              <a:t>Oxycodone vs Hydrocodone</a:t>
            </a:r>
            <a:endParaRPr sz="5400"/>
          </a:p>
        </p:txBody>
      </p:sp>
      <p:pic>
        <p:nvPicPr>
          <p:cNvPr id="161" name="Google Shape;161;p13"/>
          <p:cNvPicPr preferRelativeResize="0"/>
          <p:nvPr/>
        </p:nvPicPr>
        <p:blipFill rotWithShape="1">
          <a:blip r:embed="rId3">
            <a:alphaModFix/>
          </a:blip>
          <a:srcRect b="0" l="0" r="0" t="0"/>
          <a:stretch/>
        </p:blipFill>
        <p:spPr>
          <a:xfrm>
            <a:off x="609600" y="2095260"/>
            <a:ext cx="3258005" cy="3429479"/>
          </a:xfrm>
          <a:prstGeom prst="rect">
            <a:avLst/>
          </a:prstGeom>
          <a:noFill/>
          <a:ln>
            <a:noFill/>
          </a:ln>
        </p:spPr>
      </p:pic>
      <p:pic>
        <p:nvPicPr>
          <p:cNvPr id="162" name="Google Shape;162;p13"/>
          <p:cNvPicPr preferRelativeResize="0"/>
          <p:nvPr/>
        </p:nvPicPr>
        <p:blipFill rotWithShape="1">
          <a:blip r:embed="rId4">
            <a:alphaModFix/>
          </a:blip>
          <a:srcRect b="0" l="0" r="0" t="0"/>
          <a:stretch/>
        </p:blipFill>
        <p:spPr>
          <a:xfrm>
            <a:off x="4609302" y="2080970"/>
            <a:ext cx="3324689" cy="3458058"/>
          </a:xfrm>
          <a:prstGeom prst="rect">
            <a:avLst/>
          </a:prstGeom>
          <a:noFill/>
          <a:ln>
            <a:noFill/>
          </a:ln>
        </p:spPr>
      </p:pic>
      <p:sp>
        <p:nvSpPr>
          <p:cNvPr id="163" name="Google Shape;163;p13"/>
          <p:cNvSpPr txBox="1"/>
          <p:nvPr/>
        </p:nvSpPr>
        <p:spPr>
          <a:xfrm>
            <a:off x="533400" y="5715000"/>
            <a:ext cx="34104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accent6"/>
                </a:solidFill>
                <a:latin typeface="Palatino Linotype"/>
                <a:ea typeface="Palatino Linotype"/>
                <a:cs typeface="Palatino Linotype"/>
                <a:sym typeface="Palatino Linotype"/>
              </a:rPr>
              <a:t>Transactions</a:t>
            </a:r>
            <a:endParaRPr b="0" i="0" sz="1400" u="none" cap="none" strike="noStrike">
              <a:solidFill>
                <a:srgbClr val="000000"/>
              </a:solidFill>
              <a:latin typeface="Arial"/>
              <a:ea typeface="Arial"/>
              <a:cs typeface="Arial"/>
              <a:sym typeface="Arial"/>
            </a:endParaRPr>
          </a:p>
        </p:txBody>
      </p:sp>
      <p:sp>
        <p:nvSpPr>
          <p:cNvPr id="164" name="Google Shape;164;p13"/>
          <p:cNvSpPr txBox="1"/>
          <p:nvPr/>
        </p:nvSpPr>
        <p:spPr>
          <a:xfrm>
            <a:off x="4566444" y="5715000"/>
            <a:ext cx="34104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chemeClr val="accent6"/>
                </a:solidFill>
                <a:latin typeface="Palatino Linotype"/>
                <a:ea typeface="Palatino Linotype"/>
                <a:cs typeface="Palatino Linotype"/>
                <a:sym typeface="Palatino Linotype"/>
              </a:rPr>
              <a:t>Drug Quantities</a:t>
            </a:r>
            <a:endParaRPr b="0" i="0" sz="1400" u="none" cap="none" strike="noStrike">
              <a:solidFill>
                <a:srgbClr val="000000"/>
              </a:solidFill>
              <a:latin typeface="Arial"/>
              <a:ea typeface="Arial"/>
              <a:cs typeface="Arial"/>
              <a:sym typeface="Arial"/>
            </a:endParaRPr>
          </a:p>
        </p:txBody>
      </p:sp>
      <p:pic>
        <p:nvPicPr>
          <p:cNvPr id="165" name="Google Shape;165;p13"/>
          <p:cNvPicPr preferRelativeResize="0"/>
          <p:nvPr/>
        </p:nvPicPr>
        <p:blipFill rotWithShape="1">
          <a:blip r:embed="rId5">
            <a:alphaModFix/>
          </a:blip>
          <a:srcRect b="0" l="0" r="0" t="0"/>
          <a:stretch/>
        </p:blipFill>
        <p:spPr>
          <a:xfrm>
            <a:off x="3943800" y="2031650"/>
            <a:ext cx="4871626" cy="99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0"/>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Explore by County</a:t>
            </a:r>
            <a:endParaRPr/>
          </a:p>
        </p:txBody>
      </p:sp>
      <p:sp>
        <p:nvSpPr>
          <p:cNvPr id="171" name="Google Shape;171;p10"/>
          <p:cNvSpPr txBox="1"/>
          <p:nvPr>
            <p:ph idx="1" type="body"/>
          </p:nvPr>
        </p:nvSpPr>
        <p:spPr>
          <a:xfrm>
            <a:off x="0" y="1752600"/>
            <a:ext cx="9144000" cy="457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7F7F7F"/>
              </a:buClr>
              <a:buSzPts val="2040"/>
              <a:buNone/>
            </a:pPr>
            <a:r>
              <a:rPr lang="en-US" sz="2000"/>
              <a:t>12 counties received over 1 billion MME in opioids from 2007-2014</a:t>
            </a:r>
            <a:endParaRPr sz="2000"/>
          </a:p>
        </p:txBody>
      </p:sp>
      <p:pic>
        <p:nvPicPr>
          <p:cNvPr descr="A screenshot of a cell phone&#10;&#10;Description automatically generated" id="172" name="Google Shape;172;p10"/>
          <p:cNvPicPr preferRelativeResize="0"/>
          <p:nvPr/>
        </p:nvPicPr>
        <p:blipFill rotWithShape="1">
          <a:blip r:embed="rId3">
            <a:alphaModFix/>
          </a:blip>
          <a:srcRect b="0" l="0" r="0" t="0"/>
          <a:stretch/>
        </p:blipFill>
        <p:spPr>
          <a:xfrm>
            <a:off x="953424" y="2209800"/>
            <a:ext cx="7237153" cy="4321649"/>
          </a:xfrm>
          <a:prstGeom prst="rect">
            <a:avLst/>
          </a:prstGeom>
          <a:noFill/>
          <a:ln>
            <a:noFill/>
          </a:ln>
        </p:spPr>
      </p:pic>
      <p:pic>
        <p:nvPicPr>
          <p:cNvPr id="173" name="Google Shape;173;p10"/>
          <p:cNvPicPr preferRelativeResize="0"/>
          <p:nvPr/>
        </p:nvPicPr>
        <p:blipFill rotWithShape="1">
          <a:blip r:embed="rId4">
            <a:alphaModFix/>
          </a:blip>
          <a:srcRect b="0" l="0" r="0" t="0"/>
          <a:stretch/>
        </p:blipFill>
        <p:spPr>
          <a:xfrm>
            <a:off x="3515375" y="2504149"/>
            <a:ext cx="4453475" cy="303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2"/>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300"/>
              <a:buFont typeface="Palatino Linotype"/>
              <a:buNone/>
            </a:pPr>
            <a:r>
              <a:rPr lang="en-US"/>
              <a:t>Yearly Growth by Drug</a:t>
            </a:r>
            <a:endParaRPr/>
          </a:p>
        </p:txBody>
      </p:sp>
      <p:pic>
        <p:nvPicPr>
          <p:cNvPr id="180" name="Google Shape;180;p12"/>
          <p:cNvPicPr preferRelativeResize="0"/>
          <p:nvPr/>
        </p:nvPicPr>
        <p:blipFill rotWithShape="1">
          <a:blip r:embed="rId3">
            <a:alphaModFix/>
          </a:blip>
          <a:srcRect b="0" l="0" r="0" t="0"/>
          <a:stretch/>
        </p:blipFill>
        <p:spPr>
          <a:xfrm>
            <a:off x="1524000" y="1905000"/>
            <a:ext cx="6241033" cy="4429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15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Palatino Linotype"/>
              <a:buNone/>
            </a:pPr>
            <a:r>
              <a:rPr lang="en-US" sz="5100"/>
              <a:t>Monthly Shipments</a:t>
            </a:r>
            <a:r>
              <a:rPr lang="en-US" sz="5100"/>
              <a:t> by County</a:t>
            </a:r>
            <a:endParaRPr sz="5100"/>
          </a:p>
        </p:txBody>
      </p:sp>
      <p:sp>
        <p:nvSpPr>
          <p:cNvPr id="186" name="Google Shape;186;p14"/>
          <p:cNvSpPr txBox="1"/>
          <p:nvPr>
            <p:ph idx="1" type="body"/>
          </p:nvPr>
        </p:nvSpPr>
        <p:spPr>
          <a:xfrm>
            <a:off x="0" y="6324600"/>
            <a:ext cx="9144000" cy="3810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7F7F7F"/>
              </a:buClr>
              <a:buSzPts val="1600"/>
              <a:buNone/>
            </a:pPr>
            <a:r>
              <a:rPr lang="en-US"/>
              <a:t>Top 5 counties show continued growth in total shipments</a:t>
            </a:r>
            <a:endParaRPr/>
          </a:p>
        </p:txBody>
      </p:sp>
      <p:pic>
        <p:nvPicPr>
          <p:cNvPr id="187" name="Google Shape;187;p14"/>
          <p:cNvPicPr preferRelativeResize="0"/>
          <p:nvPr/>
        </p:nvPicPr>
        <p:blipFill rotWithShape="1">
          <a:blip r:embed="rId3">
            <a:alphaModFix/>
          </a:blip>
          <a:srcRect b="0" l="0" r="0" t="0"/>
          <a:stretch/>
        </p:blipFill>
        <p:spPr>
          <a:xfrm>
            <a:off x="1691750" y="1428750"/>
            <a:ext cx="5760499" cy="474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16"/>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5400"/>
              <a:buFont typeface="Palatino Linotype"/>
              <a:buNone/>
            </a:pPr>
            <a:r>
              <a:rPr lang="en-US" sz="5400"/>
              <a:t>Prediction: January 2015</a:t>
            </a:r>
            <a:endParaRPr sz="5400"/>
          </a:p>
        </p:txBody>
      </p:sp>
      <p:pic>
        <p:nvPicPr>
          <p:cNvPr id="194" name="Google Shape;194;p16"/>
          <p:cNvPicPr preferRelativeResize="0"/>
          <p:nvPr/>
        </p:nvPicPr>
        <p:blipFill rotWithShape="1">
          <a:blip r:embed="rId3">
            <a:alphaModFix/>
          </a:blip>
          <a:srcRect b="0" l="0" r="0" t="0"/>
          <a:stretch/>
        </p:blipFill>
        <p:spPr>
          <a:xfrm>
            <a:off x="192093" y="1552700"/>
            <a:ext cx="8759814" cy="5089175"/>
          </a:xfrm>
          <a:prstGeom prst="rect">
            <a:avLst/>
          </a:prstGeom>
          <a:noFill/>
          <a:ln>
            <a:noFill/>
          </a:ln>
        </p:spPr>
      </p:pic>
      <p:pic>
        <p:nvPicPr>
          <p:cNvPr id="195" name="Google Shape;195;p16"/>
          <p:cNvPicPr preferRelativeResize="0"/>
          <p:nvPr/>
        </p:nvPicPr>
        <p:blipFill rotWithShape="1">
          <a:blip r:embed="rId4">
            <a:alphaModFix/>
          </a:blip>
          <a:srcRect b="0" l="0" r="0" t="0"/>
          <a:stretch/>
        </p:blipFill>
        <p:spPr>
          <a:xfrm>
            <a:off x="6106171" y="1496750"/>
            <a:ext cx="1393550" cy="41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7"/>
          <p:cNvSpPr txBox="1"/>
          <p:nvPr>
            <p:ph type="title"/>
          </p:nvPr>
        </p:nvSpPr>
        <p:spPr>
          <a:xfrm>
            <a:off x="125"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5400"/>
              <a:buFont typeface="Palatino Linotype"/>
              <a:buNone/>
            </a:pPr>
            <a:r>
              <a:rPr lang="en-US" sz="5400"/>
              <a:t>Prediction: February 2015</a:t>
            </a:r>
            <a:endParaRPr sz="5400"/>
          </a:p>
        </p:txBody>
      </p:sp>
      <p:pic>
        <p:nvPicPr>
          <p:cNvPr id="202" name="Google Shape;202;p17"/>
          <p:cNvPicPr preferRelativeResize="0"/>
          <p:nvPr/>
        </p:nvPicPr>
        <p:blipFill rotWithShape="1">
          <a:blip r:embed="rId3">
            <a:alphaModFix/>
          </a:blip>
          <a:srcRect b="0" l="0" r="0" t="0"/>
          <a:stretch/>
        </p:blipFill>
        <p:spPr>
          <a:xfrm>
            <a:off x="192040" y="1554475"/>
            <a:ext cx="8759920" cy="50840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18"/>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Palatino Linotype"/>
              <a:buNone/>
            </a:pPr>
            <a:r>
              <a:rPr lang="en-US" sz="5400"/>
              <a:t>Closer Look by Zip Code</a:t>
            </a:r>
            <a:endParaRPr sz="5400"/>
          </a:p>
        </p:txBody>
      </p:sp>
      <p:pic>
        <p:nvPicPr>
          <p:cNvPr id="208" name="Google Shape;208;p18"/>
          <p:cNvPicPr preferRelativeResize="0"/>
          <p:nvPr/>
        </p:nvPicPr>
        <p:blipFill rotWithShape="1">
          <a:blip r:embed="rId3">
            <a:alphaModFix/>
          </a:blip>
          <a:srcRect b="0" l="0" r="0" t="0"/>
          <a:stretch/>
        </p:blipFill>
        <p:spPr>
          <a:xfrm>
            <a:off x="190501" y="1528581"/>
            <a:ext cx="8762999" cy="51358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9"/>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4400"/>
              <a:buFont typeface="Palatino Linotype"/>
              <a:buNone/>
            </a:pPr>
            <a:r>
              <a:rPr lang="en-US" sz="5400"/>
              <a:t>BDA with Spark</a:t>
            </a:r>
            <a:endParaRPr sz="5400"/>
          </a:p>
        </p:txBody>
      </p:sp>
      <p:pic>
        <p:nvPicPr>
          <p:cNvPr id="214" name="Google Shape;214;p19"/>
          <p:cNvPicPr preferRelativeResize="0"/>
          <p:nvPr/>
        </p:nvPicPr>
        <p:blipFill rotWithShape="1">
          <a:blip r:embed="rId3">
            <a:alphaModFix/>
          </a:blip>
          <a:srcRect b="0" l="0" r="0" t="0"/>
          <a:stretch/>
        </p:blipFill>
        <p:spPr>
          <a:xfrm>
            <a:off x="1547813" y="5967412"/>
            <a:ext cx="3914775" cy="409575"/>
          </a:xfrm>
          <a:prstGeom prst="rect">
            <a:avLst/>
          </a:prstGeom>
          <a:noFill/>
          <a:ln>
            <a:noFill/>
          </a:ln>
        </p:spPr>
      </p:pic>
      <p:pic>
        <p:nvPicPr>
          <p:cNvPr id="215" name="Google Shape;215;p19"/>
          <p:cNvPicPr preferRelativeResize="0"/>
          <p:nvPr/>
        </p:nvPicPr>
        <p:blipFill rotWithShape="1">
          <a:blip r:embed="rId4">
            <a:alphaModFix/>
          </a:blip>
          <a:srcRect b="0" l="0" r="0" t="0"/>
          <a:stretch/>
        </p:blipFill>
        <p:spPr>
          <a:xfrm>
            <a:off x="1236048" y="1589314"/>
            <a:ext cx="6671904" cy="2514600"/>
          </a:xfrm>
          <a:prstGeom prst="rect">
            <a:avLst/>
          </a:prstGeom>
          <a:noFill/>
          <a:ln>
            <a:noFill/>
          </a:ln>
        </p:spPr>
      </p:pic>
      <p:pic>
        <p:nvPicPr>
          <p:cNvPr id="216" name="Google Shape;216;p19"/>
          <p:cNvPicPr preferRelativeResize="0"/>
          <p:nvPr/>
        </p:nvPicPr>
        <p:blipFill rotWithShape="1">
          <a:blip r:embed="rId5">
            <a:alphaModFix/>
          </a:blip>
          <a:srcRect b="0" l="0" r="0" t="0"/>
          <a:stretch/>
        </p:blipFill>
        <p:spPr>
          <a:xfrm>
            <a:off x="1566862" y="4117538"/>
            <a:ext cx="6010275" cy="1609708"/>
          </a:xfrm>
          <a:prstGeom prst="rect">
            <a:avLst/>
          </a:prstGeom>
          <a:noFill/>
          <a:ln>
            <a:noFill/>
          </a:ln>
        </p:spPr>
      </p:pic>
      <p:sp>
        <p:nvSpPr>
          <p:cNvPr id="217" name="Google Shape;217;p19"/>
          <p:cNvSpPr/>
          <p:nvPr/>
        </p:nvSpPr>
        <p:spPr>
          <a:xfrm>
            <a:off x="1547850" y="5967412"/>
            <a:ext cx="3914700" cy="3573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0"/>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5400"/>
              <a:buFont typeface="Palatino Linotype"/>
              <a:buNone/>
            </a:pPr>
            <a:r>
              <a:rPr lang="en-US" sz="5400"/>
              <a:t>BDA with RAPIDS</a:t>
            </a:r>
            <a:endParaRPr sz="5400"/>
          </a:p>
        </p:txBody>
      </p:sp>
      <p:pic>
        <p:nvPicPr>
          <p:cNvPr id="223" name="Google Shape;223;p20"/>
          <p:cNvPicPr preferRelativeResize="0"/>
          <p:nvPr/>
        </p:nvPicPr>
        <p:blipFill rotWithShape="1">
          <a:blip r:embed="rId3">
            <a:alphaModFix/>
          </a:blip>
          <a:srcRect b="0" l="0" r="0" t="0"/>
          <a:stretch/>
        </p:blipFill>
        <p:spPr>
          <a:xfrm>
            <a:off x="304800" y="1676400"/>
            <a:ext cx="8520114" cy="2394891"/>
          </a:xfrm>
          <a:prstGeom prst="rect">
            <a:avLst/>
          </a:prstGeom>
          <a:noFill/>
          <a:ln>
            <a:noFill/>
          </a:ln>
        </p:spPr>
      </p:pic>
      <p:pic>
        <p:nvPicPr>
          <p:cNvPr id="224" name="Google Shape;224;p20"/>
          <p:cNvPicPr preferRelativeResize="0"/>
          <p:nvPr/>
        </p:nvPicPr>
        <p:blipFill rotWithShape="1">
          <a:blip r:embed="rId4">
            <a:alphaModFix/>
          </a:blip>
          <a:srcRect b="0" l="0" r="0" t="0"/>
          <a:stretch/>
        </p:blipFill>
        <p:spPr>
          <a:xfrm>
            <a:off x="1462088" y="4267200"/>
            <a:ext cx="6219825" cy="1800225"/>
          </a:xfrm>
          <a:prstGeom prst="rect">
            <a:avLst/>
          </a:prstGeom>
          <a:noFill/>
          <a:ln>
            <a:noFill/>
          </a:ln>
        </p:spPr>
      </p:pic>
      <p:sp>
        <p:nvSpPr>
          <p:cNvPr id="225" name="Google Shape;225;p20"/>
          <p:cNvSpPr/>
          <p:nvPr/>
        </p:nvSpPr>
        <p:spPr>
          <a:xfrm>
            <a:off x="1522470" y="5562600"/>
            <a:ext cx="3904500" cy="381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pic>
        <p:nvPicPr>
          <p:cNvPr id="226" name="Google Shape;226;p20"/>
          <p:cNvPicPr preferRelativeResize="0"/>
          <p:nvPr/>
        </p:nvPicPr>
        <p:blipFill rotWithShape="1">
          <a:blip r:embed="rId5">
            <a:alphaModFix/>
          </a:blip>
          <a:srcRect b="0" l="0" r="0" t="0"/>
          <a:stretch/>
        </p:blipFill>
        <p:spPr>
          <a:xfrm>
            <a:off x="6211100" y="2430675"/>
            <a:ext cx="2393125" cy="794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1"/>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Conclusions</a:t>
            </a:r>
            <a:endParaRPr/>
          </a:p>
        </p:txBody>
      </p:sp>
      <p:sp>
        <p:nvSpPr>
          <p:cNvPr id="232" name="Google Shape;232;p21"/>
          <p:cNvSpPr txBox="1"/>
          <p:nvPr>
            <p:ph idx="1" type="body"/>
          </p:nvPr>
        </p:nvSpPr>
        <p:spPr>
          <a:xfrm>
            <a:off x="457200" y="2011680"/>
            <a:ext cx="8229600" cy="2796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3200"/>
              <a:t>Scalable prototype for monitoring and forecasting is achievable</a:t>
            </a:r>
            <a:endParaRPr sz="3200"/>
          </a:p>
          <a:p>
            <a:pPr indent="-368300" lvl="0" marL="342900" rtl="0" algn="l">
              <a:lnSpc>
                <a:spcPct val="100000"/>
              </a:lnSpc>
              <a:spcBef>
                <a:spcPts val="0"/>
              </a:spcBef>
              <a:spcAft>
                <a:spcPts val="0"/>
              </a:spcAft>
              <a:buSzPts val="2800"/>
              <a:buChar char="•"/>
            </a:pPr>
            <a:r>
              <a:rPr lang="en-US" sz="2800"/>
              <a:t>powerful and quick for in-depth analysis of large-scale data set</a:t>
            </a:r>
            <a:endParaRPr sz="2800"/>
          </a:p>
          <a:p>
            <a:pPr indent="-368300" lvl="0" marL="342900" rtl="0" algn="l">
              <a:lnSpc>
                <a:spcPct val="100000"/>
              </a:lnSpc>
              <a:spcBef>
                <a:spcPts val="0"/>
              </a:spcBef>
              <a:spcAft>
                <a:spcPts val="0"/>
              </a:spcAft>
              <a:buSzPts val="2800"/>
              <a:buChar char="•"/>
            </a:pPr>
            <a:r>
              <a:rPr lang="en-US" sz="2800"/>
              <a:t>can be adapted for other states or jurisdictions</a:t>
            </a:r>
            <a:endParaRPr sz="2800"/>
          </a:p>
          <a:p>
            <a:pPr indent="-368300" lvl="0" marL="342900" rtl="0" algn="l">
              <a:lnSpc>
                <a:spcPct val="100000"/>
              </a:lnSpc>
              <a:spcBef>
                <a:spcPts val="0"/>
              </a:spcBef>
              <a:spcAft>
                <a:spcPts val="0"/>
              </a:spcAft>
              <a:buSzPts val="2800"/>
              <a:buChar char="•"/>
            </a:pPr>
            <a:r>
              <a:rPr lang="en-US" sz="2800"/>
              <a:t>user-friendly interface for easy identification of potential problem areas</a:t>
            </a:r>
            <a:endParaRPr sz="2800"/>
          </a:p>
          <a:p>
            <a:pPr indent="0" lvl="0" marL="457200" rtl="0" algn="l">
              <a:lnSpc>
                <a:spcPct val="100000"/>
              </a:lnSpc>
              <a:spcBef>
                <a:spcPts val="0"/>
              </a:spcBef>
              <a:spcAft>
                <a:spcPts val="0"/>
              </a:spcAft>
              <a:buNone/>
            </a:pPr>
            <a:r>
              <a:t/>
            </a:r>
            <a:endParaRPr/>
          </a:p>
          <a:p>
            <a:pPr indent="-190500" lvl="0" marL="342900" rtl="0" algn="l">
              <a:lnSpc>
                <a:spcPct val="100000"/>
              </a:lnSpc>
              <a:spcBef>
                <a:spcPts val="480"/>
              </a:spcBef>
              <a:spcAft>
                <a:spcPts val="0"/>
              </a:spcAft>
              <a:buClr>
                <a:srgbClr val="7F7F7F"/>
              </a:buClr>
              <a:buSzPts val="2400"/>
              <a:buNone/>
            </a:pPr>
            <a:r>
              <a:t/>
            </a:r>
            <a:endParaRPr/>
          </a:p>
          <a:p>
            <a:pPr indent="0" lvl="0" marL="0" rtl="0" algn="l">
              <a:lnSpc>
                <a:spcPct val="100000"/>
              </a:lnSpc>
              <a:spcBef>
                <a:spcPts val="480"/>
              </a:spcBef>
              <a:spcAft>
                <a:spcPts val="0"/>
              </a:spcAft>
              <a:buNone/>
            </a:pPr>
            <a:r>
              <a:t/>
            </a:r>
            <a:endParaRPr/>
          </a:p>
        </p:txBody>
      </p:sp>
      <p:pic>
        <p:nvPicPr>
          <p:cNvPr id="233" name="Google Shape;233;p21"/>
          <p:cNvPicPr preferRelativeResize="0"/>
          <p:nvPr/>
        </p:nvPicPr>
        <p:blipFill rotWithShape="1">
          <a:blip r:embed="rId3">
            <a:alphaModFix/>
          </a:blip>
          <a:srcRect b="0" l="0" r="0" t="0"/>
          <a:stretch/>
        </p:blipFill>
        <p:spPr>
          <a:xfrm>
            <a:off x="3648675" y="5792300"/>
            <a:ext cx="1846650" cy="100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Objective</a:t>
            </a:r>
            <a:endParaRPr/>
          </a:p>
        </p:txBody>
      </p:sp>
      <p:sp>
        <p:nvSpPr>
          <p:cNvPr id="100" name="Google Shape;100;p2"/>
          <p:cNvSpPr txBox="1"/>
          <p:nvPr>
            <p:ph idx="1" type="body"/>
          </p:nvPr>
        </p:nvSpPr>
        <p:spPr>
          <a:xfrm>
            <a:off x="457200" y="1600200"/>
            <a:ext cx="8229600" cy="3581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7F7F7F"/>
              </a:buClr>
              <a:buSzPts val="3200"/>
              <a:buNone/>
            </a:pPr>
            <a:r>
              <a:rPr lang="en-US" sz="3200"/>
              <a:t>To better understand the opioid epidemic in New York and to provide a tool to assist health and law enforcement officials in managing the crisis as this is an ongoing, urgent problem throughout our society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2"/>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References</a:t>
            </a:r>
            <a:endParaRPr/>
          </a:p>
        </p:txBody>
      </p:sp>
      <p:sp>
        <p:nvSpPr>
          <p:cNvPr id="239" name="Google Shape;239;p22"/>
          <p:cNvSpPr txBox="1"/>
          <p:nvPr>
            <p:ph idx="1" type="body"/>
          </p:nvPr>
        </p:nvSpPr>
        <p:spPr>
          <a:xfrm>
            <a:off x="457200" y="2011675"/>
            <a:ext cx="8229600" cy="32307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7F7F7F"/>
              </a:buClr>
              <a:buSzPts val="2400"/>
              <a:buChar char="•"/>
            </a:pPr>
            <a:r>
              <a:rPr lang="en-US"/>
              <a:t>DEA ARCOS data retrieved from: </a:t>
            </a:r>
            <a:br>
              <a:rPr lang="en-US"/>
            </a:br>
            <a:r>
              <a:rPr lang="en-US" u="sng">
                <a:solidFill>
                  <a:schemeClr val="hlink"/>
                </a:solidFill>
                <a:hlinkClick r:id="rId3"/>
              </a:rPr>
              <a:t>https://www.slcg.com/</a:t>
            </a:r>
            <a:endParaRPr/>
          </a:p>
          <a:p>
            <a:pPr indent="-342900" lvl="0" marL="342900" rtl="0" algn="l">
              <a:lnSpc>
                <a:spcPct val="100000"/>
              </a:lnSpc>
              <a:spcBef>
                <a:spcPts val="0"/>
              </a:spcBef>
              <a:spcAft>
                <a:spcPts val="0"/>
              </a:spcAft>
              <a:buClr>
                <a:srgbClr val="7F7F7F"/>
              </a:buClr>
              <a:buSzPts val="2400"/>
              <a:buChar char="•"/>
            </a:pPr>
            <a:r>
              <a:rPr lang="en-US"/>
              <a:t>CDC Injury Center website:</a:t>
            </a:r>
            <a:endParaRPr/>
          </a:p>
          <a:p>
            <a:pPr indent="-381000" lvl="1" marL="914400" rtl="0" algn="l">
              <a:lnSpc>
                <a:spcPct val="100000"/>
              </a:lnSpc>
              <a:spcBef>
                <a:spcPts val="0"/>
              </a:spcBef>
              <a:spcAft>
                <a:spcPts val="0"/>
              </a:spcAft>
              <a:buClr>
                <a:srgbClr val="7F7F7F"/>
              </a:buClr>
              <a:buSzPts val="2400"/>
              <a:buChar char="o"/>
            </a:pPr>
            <a:r>
              <a:rPr lang="en-US" sz="2400" u="sng">
                <a:solidFill>
                  <a:schemeClr val="hlink"/>
                </a:solidFill>
                <a:hlinkClick r:id="rId4"/>
              </a:rPr>
              <a:t>https://www.cdc.gov/drugoverdose/data/analysis.html</a:t>
            </a:r>
            <a:endParaRPr/>
          </a:p>
          <a:p>
            <a:pPr indent="-381000" lvl="1" marL="914400" rtl="0" algn="l">
              <a:lnSpc>
                <a:spcPct val="100000"/>
              </a:lnSpc>
              <a:spcBef>
                <a:spcPts val="0"/>
              </a:spcBef>
              <a:spcAft>
                <a:spcPts val="0"/>
              </a:spcAft>
              <a:buClr>
                <a:srgbClr val="7F7F7F"/>
              </a:buClr>
              <a:buSzPts val="2400"/>
              <a:buChar char="o"/>
            </a:pPr>
            <a:r>
              <a:rPr lang="en-US" sz="2400" u="sng">
                <a:solidFill>
                  <a:schemeClr val="hlink"/>
                </a:solidFill>
                <a:hlinkClick r:id="rId5"/>
              </a:rPr>
              <a:t>https://www.cdc.gov/drugoverdose/data/statedeaths/drug-overdose-death-rate-increase-2013-2017.html</a:t>
            </a:r>
            <a:r>
              <a:rPr lang="en-US" sz="2400"/>
              <a:t> </a:t>
            </a:r>
            <a:endParaRPr sz="2400"/>
          </a:p>
          <a:p>
            <a:pPr indent="-342900" lvl="0" marL="342900" rtl="0" algn="l">
              <a:lnSpc>
                <a:spcPct val="100000"/>
              </a:lnSpc>
              <a:spcBef>
                <a:spcPts val="480"/>
              </a:spcBef>
              <a:spcAft>
                <a:spcPts val="0"/>
              </a:spcAft>
              <a:buClr>
                <a:srgbClr val="7F7F7F"/>
              </a:buClr>
              <a:buSzPts val="2400"/>
              <a:buChar char="•"/>
            </a:pPr>
            <a:r>
              <a:rPr lang="en-US"/>
              <a:t>National Institute on Drug Abuse (NIDA):</a:t>
            </a:r>
            <a:endParaRPr/>
          </a:p>
          <a:p>
            <a:pPr indent="0" lvl="1" marL="400050" rtl="0" algn="l">
              <a:lnSpc>
                <a:spcPct val="100000"/>
              </a:lnSpc>
              <a:spcBef>
                <a:spcPts val="320"/>
              </a:spcBef>
              <a:spcAft>
                <a:spcPts val="0"/>
              </a:spcAft>
              <a:buClr>
                <a:srgbClr val="7F7F7F"/>
              </a:buClr>
              <a:buSzPts val="1600"/>
              <a:buNone/>
            </a:pPr>
            <a:r>
              <a:rPr lang="en-US" sz="2400" u="sng">
                <a:solidFill>
                  <a:schemeClr val="hlink"/>
                </a:solidFill>
                <a:hlinkClick r:id="rId6"/>
              </a:rPr>
              <a:t>https://www.drugabuse.gov/drugs-abuse/opioids/opioid-summaries-by-state</a:t>
            </a:r>
            <a:r>
              <a:rPr lang="en-US" sz="2400"/>
              <a:t> </a:t>
            </a:r>
            <a:endParaRPr sz="2400"/>
          </a:p>
          <a:p>
            <a:pPr indent="-190500" lvl="0" marL="342900" rtl="0" algn="l">
              <a:lnSpc>
                <a:spcPct val="100000"/>
              </a:lnSpc>
              <a:spcBef>
                <a:spcPts val="480"/>
              </a:spcBef>
              <a:spcAft>
                <a:spcPts val="0"/>
              </a:spcAft>
              <a:buClr>
                <a:srgbClr val="7F7F7F"/>
              </a:buClr>
              <a:buSzPts val="2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3"/>
          <p:cNvPicPr preferRelativeResize="0"/>
          <p:nvPr>
            <p:ph idx="1" type="body"/>
          </p:nvPr>
        </p:nvPicPr>
        <p:blipFill rotWithShape="1">
          <a:blip r:embed="rId3">
            <a:alphaModFix/>
          </a:blip>
          <a:srcRect b="13368" l="0" r="0" t="10977"/>
          <a:stretch/>
        </p:blipFill>
        <p:spPr>
          <a:xfrm>
            <a:off x="1585950" y="1401200"/>
            <a:ext cx="5972100" cy="5296200"/>
          </a:xfrm>
          <a:prstGeom prst="rect">
            <a:avLst/>
          </a:prstGeom>
          <a:noFill/>
          <a:ln>
            <a:noFill/>
          </a:ln>
        </p:spPr>
      </p:pic>
      <p:sp>
        <p:nvSpPr>
          <p:cNvPr id="107" name="Google Shape;107;p3"/>
          <p:cNvSpPr txBox="1"/>
          <p:nvPr/>
        </p:nvSpPr>
        <p:spPr>
          <a:xfrm>
            <a:off x="1447800" y="6560483"/>
            <a:ext cx="6248400" cy="2975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t/>
            </a:r>
            <a:endParaRPr b="0" baseline="30000" i="0" sz="800" u="none" cap="none" strike="noStrike">
              <a:solidFill>
                <a:schemeClr val="dk1"/>
              </a:solidFill>
              <a:latin typeface="Palatino Linotype"/>
              <a:ea typeface="Palatino Linotype"/>
              <a:cs typeface="Palatino Linotype"/>
              <a:sym typeface="Palatino Linotype"/>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Palatino Linotype"/>
                <a:ea typeface="Palatino Linotype"/>
                <a:cs typeface="Palatino Linotype"/>
                <a:sym typeface="Palatino Linotype"/>
              </a:rPr>
              <a:t>Source: </a:t>
            </a:r>
            <a:r>
              <a:rPr b="0" i="0" lang="en-US" sz="800" u="sng" cap="none" strike="noStrike">
                <a:solidFill>
                  <a:schemeClr val="dk1"/>
                </a:solidFill>
                <a:latin typeface="Palatino Linotype"/>
                <a:ea typeface="Palatino Linotype"/>
                <a:cs typeface="Palatino Linotype"/>
                <a:sym typeface="Palatino Linotype"/>
                <a:hlinkClick r:id="rId4"/>
              </a:rPr>
              <a:t>https://www.cdc.gov/drugoverdose/data/analysis.html</a:t>
            </a:r>
            <a:endParaRPr b="0" i="0" sz="800" u="none" cap="none" strike="noStrike">
              <a:solidFill>
                <a:schemeClr val="dk1"/>
              </a:solidFill>
              <a:latin typeface="Palatino Linotype"/>
              <a:ea typeface="Palatino Linotype"/>
              <a:cs typeface="Palatino Linotype"/>
              <a:sym typeface="Palatino Linotype"/>
            </a:endParaRPr>
          </a:p>
        </p:txBody>
      </p:sp>
      <p:sp>
        <p:nvSpPr>
          <p:cNvPr id="108" name="Google Shape;108;p3"/>
          <p:cNvSpPr txBox="1"/>
          <p:nvPr>
            <p:ph type="title"/>
          </p:nvPr>
        </p:nvSpPr>
        <p:spPr>
          <a:xfrm>
            <a:off x="0" y="0"/>
            <a:ext cx="91440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Rise in US Opioid Deaths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4"/>
          <p:cNvSpPr txBox="1"/>
          <p:nvPr>
            <p:ph type="title"/>
          </p:nvPr>
        </p:nvSpPr>
        <p:spPr>
          <a:xfrm>
            <a:off x="4572000" y="457200"/>
            <a:ext cx="4139381" cy="24384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CDC </a:t>
            </a:r>
            <a:br>
              <a:rPr lang="en-US"/>
            </a:br>
            <a:r>
              <a:rPr lang="en-US"/>
              <a:t>Death Rate Increases</a:t>
            </a:r>
            <a:endParaRPr/>
          </a:p>
        </p:txBody>
      </p:sp>
      <p:pic>
        <p:nvPicPr>
          <p:cNvPr id="114" name="Google Shape;114;p4"/>
          <p:cNvPicPr preferRelativeResize="0"/>
          <p:nvPr>
            <p:ph idx="1" type="body"/>
          </p:nvPr>
        </p:nvPicPr>
        <p:blipFill rotWithShape="1">
          <a:blip r:embed="rId3">
            <a:alphaModFix/>
          </a:blip>
          <a:srcRect b="0" l="0" r="0" t="0"/>
          <a:stretch/>
        </p:blipFill>
        <p:spPr>
          <a:xfrm>
            <a:off x="838200" y="76200"/>
            <a:ext cx="3625439" cy="6494652"/>
          </a:xfrm>
          <a:prstGeom prst="rect">
            <a:avLst/>
          </a:prstGeom>
          <a:noFill/>
          <a:ln>
            <a:noFill/>
          </a:ln>
        </p:spPr>
      </p:pic>
      <p:sp>
        <p:nvSpPr>
          <p:cNvPr id="115" name="Google Shape;115;p4"/>
          <p:cNvSpPr txBox="1"/>
          <p:nvPr/>
        </p:nvSpPr>
        <p:spPr>
          <a:xfrm>
            <a:off x="4495800" y="4953000"/>
            <a:ext cx="4082639"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alatino Linotype"/>
                <a:ea typeface="Palatino Linotype"/>
                <a:cs typeface="Palatino Linotype"/>
                <a:sym typeface="Palatino Linotype"/>
              </a:rPr>
              <a:t>Notes: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Palatino Linotype"/>
                <a:ea typeface="Palatino Linotype"/>
                <a:cs typeface="Palatino Linotype"/>
                <a:sym typeface="Palatino Linotype"/>
              </a:rPr>
              <a:t>*Rates shown are the number of deaths per 100,000 population. Age-adjusted death rates were calculated by applying age-specific death rates to the 2000 U.S. standard population age distribution.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Palatino Linotype"/>
                <a:ea typeface="Palatino Linotype"/>
                <a:cs typeface="Palatino Linotype"/>
                <a:sym typeface="Palatino Linotype"/>
              </a:rPr>
              <a:t>†</a:t>
            </a:r>
            <a:r>
              <a:rPr b="0" i="0" lang="en-US" sz="1000" u="none" cap="none" strike="noStrike">
                <a:solidFill>
                  <a:schemeClr val="dk1"/>
                </a:solidFill>
                <a:latin typeface="Palatino Linotype"/>
                <a:ea typeface="Palatino Linotype"/>
                <a:cs typeface="Palatino Linotype"/>
                <a:sym typeface="Palatino Linotype"/>
              </a:rPr>
              <a:t> Deaths are classified using the International Classification of Diseases, Tenth Revision (ICD–10). Panel includes drug overdose deaths identified using underlying cause-of-death codes X40–X44, X60–X64, X85, and Y10–Y14.</a:t>
            </a:r>
            <a:endParaRPr b="0" i="0" sz="1400" u="none" cap="none" strike="noStrike">
              <a:solidFill>
                <a:srgbClr val="000000"/>
              </a:solidFill>
              <a:latin typeface="Arial"/>
              <a:ea typeface="Arial"/>
              <a:cs typeface="Arial"/>
              <a:sym typeface="Arial"/>
            </a:endParaRPr>
          </a:p>
        </p:txBody>
      </p:sp>
      <p:sp>
        <p:nvSpPr>
          <p:cNvPr id="116" name="Google Shape;116;p4"/>
          <p:cNvSpPr/>
          <p:nvPr/>
        </p:nvSpPr>
        <p:spPr>
          <a:xfrm>
            <a:off x="1143000" y="3754398"/>
            <a:ext cx="1447800" cy="109728"/>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alatino Linotype"/>
              <a:ea typeface="Palatino Linotype"/>
              <a:cs typeface="Palatino Linotype"/>
              <a:sym typeface="Palatino Linotype"/>
            </a:endParaRPr>
          </a:p>
        </p:txBody>
      </p:sp>
      <p:sp>
        <p:nvSpPr>
          <p:cNvPr id="117" name="Google Shape;117;p4"/>
          <p:cNvSpPr txBox="1"/>
          <p:nvPr/>
        </p:nvSpPr>
        <p:spPr>
          <a:xfrm>
            <a:off x="838200" y="6560483"/>
            <a:ext cx="7620000" cy="2975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t/>
            </a:r>
            <a:endParaRPr b="0" baseline="30000" i="0" sz="800" u="none" cap="none" strike="noStrike">
              <a:solidFill>
                <a:schemeClr val="dk1"/>
              </a:solidFill>
              <a:latin typeface="Palatino Linotype"/>
              <a:ea typeface="Palatino Linotype"/>
              <a:cs typeface="Palatino Linotype"/>
              <a:sym typeface="Palatino Linotype"/>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Palatino Linotype"/>
                <a:ea typeface="Palatino Linotype"/>
                <a:cs typeface="Palatino Linotype"/>
                <a:sym typeface="Palatino Linotype"/>
              </a:rPr>
              <a:t>Source: </a:t>
            </a:r>
            <a:r>
              <a:rPr b="0" i="0" lang="en-US" sz="800" u="sng" cap="none" strike="noStrike">
                <a:solidFill>
                  <a:schemeClr val="dk1"/>
                </a:solidFill>
                <a:latin typeface="Palatino Linotype"/>
                <a:ea typeface="Palatino Linotype"/>
                <a:cs typeface="Palatino Linotype"/>
                <a:sym typeface="Palatino Linotype"/>
                <a:hlinkClick r:id="rId4"/>
              </a:rPr>
              <a:t>https://www.cdc.gov/drugoverdose/data/statedeaths/drug-overdose-death-rate-increase-2013-2017.html</a:t>
            </a:r>
            <a:endParaRPr b="0" i="0" sz="800" u="none" cap="none" strike="noStrike">
              <a:solidFill>
                <a:schemeClr val="dk1"/>
              </a:solidFill>
              <a:latin typeface="Palatino Linotype"/>
              <a:ea typeface="Palatino Linotype"/>
              <a:cs typeface="Palatino Linotype"/>
              <a:sym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5"/>
          <p:cNvSpPr txBox="1"/>
          <p:nvPr>
            <p:ph type="title"/>
          </p:nvPr>
        </p:nvSpPr>
        <p:spPr>
          <a:xfrm>
            <a:off x="685800" y="0"/>
            <a:ext cx="7848600" cy="1326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5400"/>
              <a:buFont typeface="Palatino Linotype"/>
              <a:buNone/>
            </a:pPr>
            <a:r>
              <a:rPr lang="en-US" sz="5400"/>
              <a:t>Just How Bad Is It Now? </a:t>
            </a:r>
            <a:endParaRPr/>
          </a:p>
        </p:txBody>
      </p:sp>
      <p:pic>
        <p:nvPicPr>
          <p:cNvPr id="124" name="Google Shape;124;p5"/>
          <p:cNvPicPr preferRelativeResize="0"/>
          <p:nvPr>
            <p:ph idx="2" type="pic"/>
          </p:nvPr>
        </p:nvPicPr>
        <p:blipFill rotWithShape="1">
          <a:blip r:embed="rId3">
            <a:alphaModFix/>
          </a:blip>
          <a:srcRect b="0" l="299" r="299" t="0"/>
          <a:stretch/>
        </p:blipFill>
        <p:spPr>
          <a:xfrm>
            <a:off x="1143000" y="1447800"/>
            <a:ext cx="6858000" cy="5143500"/>
          </a:xfrm>
          <a:prstGeom prst="rect">
            <a:avLst/>
          </a:prstGeom>
          <a:noFill/>
          <a:ln cap="flat" cmpd="sng" w="76200">
            <a:solidFill>
              <a:schemeClr val="lt1"/>
            </a:solidFill>
            <a:prstDash val="solid"/>
            <a:round/>
            <a:headEnd len="sm" w="sm" type="none"/>
            <a:tailEnd len="sm" w="sm" type="none"/>
          </a:ln>
          <a:effectLst>
            <a:outerShdw blurRad="88900" rotWithShape="0" algn="ctr" dir="5400000" dist="50800">
              <a:srgbClr val="000000">
                <a:alpha val="23921"/>
              </a:srgbClr>
            </a:outerShdw>
          </a:effectLst>
        </p:spPr>
      </p:pic>
      <p:sp>
        <p:nvSpPr>
          <p:cNvPr id="125" name="Google Shape;125;p5"/>
          <p:cNvSpPr txBox="1"/>
          <p:nvPr/>
        </p:nvSpPr>
        <p:spPr>
          <a:xfrm>
            <a:off x="685800" y="6560483"/>
            <a:ext cx="7772400" cy="2975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
              <a:buFont typeface="Arial"/>
              <a:buNone/>
            </a:pPr>
            <a:r>
              <a:t/>
            </a:r>
            <a:endParaRPr b="0" baseline="30000" i="0" sz="800" u="none" cap="none" strike="noStrike">
              <a:solidFill>
                <a:schemeClr val="dk1"/>
              </a:solidFill>
              <a:latin typeface="Palatino Linotype"/>
              <a:ea typeface="Palatino Linotype"/>
              <a:cs typeface="Palatino Linotype"/>
              <a:sym typeface="Palatino Linotype"/>
            </a:endParaRPr>
          </a:p>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Palatino Linotype"/>
                <a:ea typeface="Palatino Linotype"/>
                <a:cs typeface="Palatino Linotype"/>
                <a:sym typeface="Palatino Linotype"/>
              </a:rPr>
              <a:t>Source:</a:t>
            </a:r>
            <a:r>
              <a:rPr b="0" i="0" lang="en-US" sz="800" u="sng" cap="none" strike="noStrike">
                <a:solidFill>
                  <a:schemeClr val="dk1"/>
                </a:solidFill>
                <a:latin typeface="Palatino Linotype"/>
                <a:ea typeface="Palatino Linotype"/>
                <a:cs typeface="Palatino Linotype"/>
                <a:sym typeface="Palatino Linotype"/>
                <a:hlinkClick r:id="rId4"/>
              </a:rPr>
              <a:t> https://www.drugabuse.gov/drugs-abuse/opioids/opioid-summaries-by-state</a:t>
            </a:r>
            <a:endParaRPr b="0" i="0" sz="800" u="none" cap="none" strike="noStrike">
              <a:solidFill>
                <a:schemeClr val="dk1"/>
              </a:solidFill>
              <a:latin typeface="Palatino Linotype"/>
              <a:ea typeface="Palatino Linotype"/>
              <a:cs typeface="Palatino Linotype"/>
              <a:sym typeface="Palatino Linotyp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6"/>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Goal</a:t>
            </a:r>
            <a:endParaRPr/>
          </a:p>
        </p:txBody>
      </p:sp>
      <p:sp>
        <p:nvSpPr>
          <p:cNvPr id="131" name="Google Shape;131;p6"/>
          <p:cNvSpPr txBox="1"/>
          <p:nvPr>
            <p:ph idx="1" type="body"/>
          </p:nvPr>
        </p:nvSpPr>
        <p:spPr>
          <a:xfrm>
            <a:off x="685800" y="1600200"/>
            <a:ext cx="78486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7F7F7F"/>
              </a:buClr>
              <a:buSzPts val="3200"/>
              <a:buNone/>
            </a:pPr>
            <a:r>
              <a:rPr lang="en-US" sz="3200"/>
              <a:t>Develop prototype tool to:</a:t>
            </a:r>
            <a:endParaRPr/>
          </a:p>
          <a:p>
            <a:pPr indent="-342900" lvl="0" marL="342900" rtl="0" algn="l">
              <a:lnSpc>
                <a:spcPct val="100000"/>
              </a:lnSpc>
              <a:spcBef>
                <a:spcPts val="560"/>
              </a:spcBef>
              <a:spcAft>
                <a:spcPts val="0"/>
              </a:spcAft>
              <a:buClr>
                <a:srgbClr val="7F7F7F"/>
              </a:buClr>
              <a:buSzPts val="2800"/>
              <a:buChar char="•"/>
            </a:pPr>
            <a:r>
              <a:rPr lang="en-US" sz="2800"/>
              <a:t>Analyze the quantity of opioids (measured in Morphine Milligram Equivalents or MMEs) distributed to pharmacies over time</a:t>
            </a:r>
            <a:endParaRPr/>
          </a:p>
          <a:p>
            <a:pPr indent="-342900" lvl="0" marL="342900" rtl="0" algn="l">
              <a:lnSpc>
                <a:spcPct val="100000"/>
              </a:lnSpc>
              <a:spcBef>
                <a:spcPts val="560"/>
              </a:spcBef>
              <a:spcAft>
                <a:spcPts val="0"/>
              </a:spcAft>
              <a:buClr>
                <a:srgbClr val="7F7F7F"/>
              </a:buClr>
              <a:buSzPts val="2800"/>
              <a:buChar char="•"/>
            </a:pPr>
            <a:r>
              <a:rPr lang="en-US" sz="2800"/>
              <a:t>Forecast future distributions</a:t>
            </a:r>
            <a:endParaRPr/>
          </a:p>
          <a:p>
            <a:pPr indent="-342900" lvl="0" marL="342900" rtl="0" algn="l">
              <a:lnSpc>
                <a:spcPct val="100000"/>
              </a:lnSpc>
              <a:spcBef>
                <a:spcPts val="560"/>
              </a:spcBef>
              <a:spcAft>
                <a:spcPts val="0"/>
              </a:spcAft>
              <a:buClr>
                <a:srgbClr val="7F7F7F"/>
              </a:buClr>
              <a:buSzPts val="2800"/>
              <a:buChar char="•"/>
            </a:pPr>
            <a:r>
              <a:rPr lang="en-US" sz="2800"/>
              <a:t>Predict potential hot spots of opioid misuse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7"/>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Obtain</a:t>
            </a:r>
            <a:endParaRPr/>
          </a:p>
        </p:txBody>
      </p:sp>
      <p:sp>
        <p:nvSpPr>
          <p:cNvPr id="138" name="Google Shape;138;p7"/>
          <p:cNvSpPr txBox="1"/>
          <p:nvPr>
            <p:ph idx="1" type="body"/>
          </p:nvPr>
        </p:nvSpPr>
        <p:spPr>
          <a:xfrm>
            <a:off x="457200" y="1600200"/>
            <a:ext cx="8229600" cy="41148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Clr>
                <a:srgbClr val="7F7F7F"/>
              </a:buClr>
              <a:buSzPts val="3200"/>
              <a:buChar char="•"/>
            </a:pPr>
            <a:r>
              <a:rPr lang="en-US" sz="3200"/>
              <a:t>Dataset was obtained from the Drug Enforcement Administration’s Automated Reports and Consolidated Ordering System (DEA ARCOS)</a:t>
            </a:r>
            <a:endParaRPr/>
          </a:p>
          <a:p>
            <a:pPr indent="-342900" lvl="0" marL="342900" rtl="0" algn="l">
              <a:lnSpc>
                <a:spcPct val="100000"/>
              </a:lnSpc>
              <a:spcBef>
                <a:spcPts val="640"/>
              </a:spcBef>
              <a:spcAft>
                <a:spcPts val="0"/>
              </a:spcAft>
              <a:buClr>
                <a:srgbClr val="7F7F7F"/>
              </a:buClr>
              <a:buSzPts val="3200"/>
              <a:buChar char="•"/>
            </a:pPr>
            <a:r>
              <a:rPr lang="en-US" sz="3200"/>
              <a:t>Initial dataset contained over 550M records for all states from 2006 - 2014 </a:t>
            </a:r>
            <a:endParaRPr/>
          </a:p>
          <a:p>
            <a:pPr indent="-342900" lvl="0" marL="342900" rtl="0" algn="l">
              <a:lnSpc>
                <a:spcPct val="100000"/>
              </a:lnSpc>
              <a:spcBef>
                <a:spcPts val="640"/>
              </a:spcBef>
              <a:spcAft>
                <a:spcPts val="0"/>
              </a:spcAft>
              <a:buClr>
                <a:srgbClr val="7F7F7F"/>
              </a:buClr>
              <a:buSzPts val="3200"/>
              <a:buChar char="•"/>
            </a:pPr>
            <a:r>
              <a:rPr lang="en-US" sz="3200"/>
              <a:t>This tool focuses on New York State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8"/>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Scrub</a:t>
            </a:r>
            <a:endParaRPr/>
          </a:p>
        </p:txBody>
      </p:sp>
      <p:sp>
        <p:nvSpPr>
          <p:cNvPr id="144" name="Google Shape;144;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7F7F7F"/>
              </a:buClr>
              <a:buSzPts val="3200"/>
              <a:buNone/>
            </a:pPr>
            <a:r>
              <a:rPr lang="en-US" sz="3200"/>
              <a:t>Pentaho used to reduce initial dataset:</a:t>
            </a:r>
            <a:endParaRPr/>
          </a:p>
          <a:p>
            <a:pPr indent="-342900" lvl="0" marL="342900" rtl="0" algn="l">
              <a:lnSpc>
                <a:spcPct val="100000"/>
              </a:lnSpc>
              <a:spcBef>
                <a:spcPts val="560"/>
              </a:spcBef>
              <a:spcAft>
                <a:spcPts val="0"/>
              </a:spcAft>
              <a:buClr>
                <a:srgbClr val="7F7F7F"/>
              </a:buClr>
              <a:buSzPts val="2800"/>
              <a:buChar char="•"/>
            </a:pPr>
            <a:r>
              <a:rPr lang="en-US" sz="2800"/>
              <a:t>NY state only</a:t>
            </a:r>
            <a:endParaRPr/>
          </a:p>
          <a:p>
            <a:pPr indent="-342900" lvl="0" marL="342900" rtl="0" algn="l">
              <a:lnSpc>
                <a:spcPct val="100000"/>
              </a:lnSpc>
              <a:spcBef>
                <a:spcPts val="560"/>
              </a:spcBef>
              <a:spcAft>
                <a:spcPts val="0"/>
              </a:spcAft>
              <a:buClr>
                <a:srgbClr val="7F7F7F"/>
              </a:buClr>
              <a:buSzPts val="2800"/>
              <a:buChar char="•"/>
            </a:pPr>
            <a:r>
              <a:rPr lang="en-US" sz="2800"/>
              <a:t>Sale transactions</a:t>
            </a:r>
            <a:endParaRPr/>
          </a:p>
          <a:p>
            <a:pPr indent="-342900" lvl="0" marL="342900" rtl="0" algn="l">
              <a:lnSpc>
                <a:spcPct val="100000"/>
              </a:lnSpc>
              <a:spcBef>
                <a:spcPts val="560"/>
              </a:spcBef>
              <a:spcAft>
                <a:spcPts val="0"/>
              </a:spcAft>
              <a:buClr>
                <a:srgbClr val="7F7F7F"/>
              </a:buClr>
              <a:buSzPts val="2800"/>
              <a:buChar char="•"/>
            </a:pPr>
            <a:r>
              <a:rPr lang="en-US" sz="2800"/>
              <a:t>Chain and retail pharmacy buyers only</a:t>
            </a:r>
            <a:endParaRPr sz="2800"/>
          </a:p>
          <a:p>
            <a:pPr indent="-342900" lvl="0" marL="342900" rtl="0" algn="l">
              <a:lnSpc>
                <a:spcPct val="100000"/>
              </a:lnSpc>
              <a:spcBef>
                <a:spcPts val="560"/>
              </a:spcBef>
              <a:spcAft>
                <a:spcPts val="0"/>
              </a:spcAft>
              <a:buSzPts val="2800"/>
              <a:buChar char="•"/>
            </a:pPr>
            <a:r>
              <a:rPr lang="en-US" sz="2800"/>
              <a:t>Grouped in files by drug name</a:t>
            </a:r>
            <a:endParaRPr sz="2800"/>
          </a:p>
          <a:p>
            <a:pPr indent="0" lvl="0" marL="0" rtl="0" algn="l">
              <a:lnSpc>
                <a:spcPct val="100000"/>
              </a:lnSpc>
              <a:spcBef>
                <a:spcPts val="560"/>
              </a:spcBef>
              <a:spcAft>
                <a:spcPts val="0"/>
              </a:spcAft>
              <a:buNone/>
            </a:pPr>
            <a:r>
              <a:t/>
            </a:r>
            <a:endParaRPr/>
          </a:p>
          <a:p>
            <a:pPr indent="-184150" lvl="1" marL="7429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p:txBody>
      </p:sp>
      <p:pic>
        <p:nvPicPr>
          <p:cNvPr id="145" name="Google Shape;145;p8"/>
          <p:cNvPicPr preferRelativeResize="0"/>
          <p:nvPr/>
        </p:nvPicPr>
        <p:blipFill rotWithShape="1">
          <a:blip r:embed="rId3">
            <a:alphaModFix/>
          </a:blip>
          <a:srcRect b="0" l="0" r="0" t="0"/>
          <a:stretch/>
        </p:blipFill>
        <p:spPr>
          <a:xfrm>
            <a:off x="618574" y="4572000"/>
            <a:ext cx="7906854" cy="1028844"/>
          </a:xfrm>
          <a:prstGeom prst="rect">
            <a:avLst/>
          </a:prstGeom>
          <a:noFill/>
          <a:ln>
            <a:noFill/>
          </a:ln>
        </p:spPr>
      </p:pic>
      <p:pic>
        <p:nvPicPr>
          <p:cNvPr id="146" name="Google Shape;146;p8"/>
          <p:cNvPicPr preferRelativeResize="0"/>
          <p:nvPr/>
        </p:nvPicPr>
        <p:blipFill rotWithShape="1">
          <a:blip r:embed="rId4">
            <a:alphaModFix/>
          </a:blip>
          <a:srcRect b="0" l="0" r="0" t="0"/>
          <a:stretch/>
        </p:blipFill>
        <p:spPr>
          <a:xfrm>
            <a:off x="7134775" y="4076951"/>
            <a:ext cx="1390650" cy="40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9"/>
          <p:cNvSpPr txBox="1"/>
          <p:nvPr>
            <p:ph type="title"/>
          </p:nvPr>
        </p:nvSpPr>
        <p:spPr>
          <a:xfrm>
            <a:off x="457200" y="0"/>
            <a:ext cx="8229600" cy="1326000"/>
          </a:xfrm>
          <a:prstGeom prst="rect">
            <a:avLst/>
          </a:prstGeom>
          <a:noFill/>
          <a:ln>
            <a:noFill/>
          </a:ln>
        </p:spPr>
        <p:txBody>
          <a:bodyPr anchorCtr="0" anchor="b" bIns="45700" lIns="91425" spcFirstLastPara="1" rIns="91425" wrap="square" tIns="45700">
            <a:noAutofit/>
          </a:bodyPr>
          <a:lstStyle/>
          <a:p>
            <a:pPr indent="0" lvl="0" marL="0" rtl="0" algn="ctr">
              <a:lnSpc>
                <a:spcPct val="107407"/>
              </a:lnSpc>
              <a:spcBef>
                <a:spcPts val="0"/>
              </a:spcBef>
              <a:spcAft>
                <a:spcPts val="0"/>
              </a:spcAft>
              <a:buClr>
                <a:schemeClr val="dk2"/>
              </a:buClr>
              <a:buSzPts val="5400"/>
              <a:buFont typeface="Palatino Linotype"/>
              <a:buNone/>
            </a:pPr>
            <a:r>
              <a:rPr lang="en-US"/>
              <a:t>Scrub</a:t>
            </a:r>
            <a:endParaRPr/>
          </a:p>
        </p:txBody>
      </p:sp>
      <p:sp>
        <p:nvSpPr>
          <p:cNvPr id="153" name="Google Shape;153;p9"/>
          <p:cNvSpPr txBox="1"/>
          <p:nvPr>
            <p:ph idx="1" type="body"/>
          </p:nvPr>
        </p:nvSpPr>
        <p:spPr>
          <a:xfrm>
            <a:off x="457200" y="1600200"/>
            <a:ext cx="8229600" cy="3657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7F7F7F"/>
              </a:buClr>
              <a:buSzPts val="3200"/>
              <a:buNone/>
            </a:pPr>
            <a:r>
              <a:rPr lang="en-US" sz="3200"/>
              <a:t>Python and Spark used to:</a:t>
            </a:r>
            <a:endParaRPr/>
          </a:p>
          <a:p>
            <a:pPr indent="-342900" lvl="0" marL="342900" rtl="0" algn="l">
              <a:lnSpc>
                <a:spcPct val="100000"/>
              </a:lnSpc>
              <a:spcBef>
                <a:spcPts val="560"/>
              </a:spcBef>
              <a:spcAft>
                <a:spcPts val="0"/>
              </a:spcAft>
              <a:buClr>
                <a:srgbClr val="7F7F7F"/>
              </a:buClr>
              <a:buSzPts val="2800"/>
              <a:buChar char="•"/>
            </a:pPr>
            <a:r>
              <a:rPr lang="en-US" sz="2800"/>
              <a:t>Clean up drug names</a:t>
            </a:r>
            <a:endParaRPr/>
          </a:p>
          <a:p>
            <a:pPr indent="-342900" lvl="0" marL="342900" rtl="0" algn="l">
              <a:lnSpc>
                <a:spcPct val="100000"/>
              </a:lnSpc>
              <a:spcBef>
                <a:spcPts val="560"/>
              </a:spcBef>
              <a:spcAft>
                <a:spcPts val="0"/>
              </a:spcAft>
              <a:buClr>
                <a:srgbClr val="7F7F7F"/>
              </a:buClr>
              <a:buSzPts val="2800"/>
              <a:buChar char="•"/>
            </a:pPr>
            <a:r>
              <a:rPr lang="en-US" sz="2800"/>
              <a:t>Format dates</a:t>
            </a:r>
            <a:endParaRPr sz="2800"/>
          </a:p>
          <a:p>
            <a:pPr indent="-342900" lvl="0" marL="342900" rtl="0" algn="l">
              <a:lnSpc>
                <a:spcPct val="100000"/>
              </a:lnSpc>
              <a:spcBef>
                <a:spcPts val="560"/>
              </a:spcBef>
              <a:spcAft>
                <a:spcPts val="0"/>
              </a:spcAft>
              <a:buSzPts val="2800"/>
              <a:buChar char="•"/>
            </a:pPr>
            <a:r>
              <a:rPr lang="en-US" sz="2800"/>
              <a:t>Normalize monthly data by day counts</a:t>
            </a:r>
            <a:endParaRPr sz="2800"/>
          </a:p>
          <a:p>
            <a:pPr indent="-342900" lvl="0" marL="342900" rtl="0" algn="l">
              <a:lnSpc>
                <a:spcPct val="100000"/>
              </a:lnSpc>
              <a:spcBef>
                <a:spcPts val="560"/>
              </a:spcBef>
              <a:spcAft>
                <a:spcPts val="0"/>
              </a:spcAft>
              <a:buClr>
                <a:srgbClr val="7F7F7F"/>
              </a:buClr>
              <a:buSzPts val="2800"/>
              <a:buChar char="•"/>
            </a:pPr>
            <a:r>
              <a:rPr lang="en-US" sz="2800"/>
              <a:t>Remove unneeded columns</a:t>
            </a:r>
            <a:endParaRPr sz="2800"/>
          </a:p>
          <a:p>
            <a:pPr indent="-342900" lvl="0" marL="342900" rtl="0" algn="l">
              <a:lnSpc>
                <a:spcPct val="100000"/>
              </a:lnSpc>
              <a:spcBef>
                <a:spcPts val="560"/>
              </a:spcBef>
              <a:spcAft>
                <a:spcPts val="0"/>
              </a:spcAft>
              <a:buSzPts val="2800"/>
              <a:buChar char="•"/>
            </a:pPr>
            <a:r>
              <a:rPr lang="en-US" sz="2800"/>
              <a:t>Merged data and compute MME/Day</a:t>
            </a:r>
            <a:endParaRPr sz="2800"/>
          </a:p>
          <a:p>
            <a:pPr indent="-342900" lvl="0" marL="342900" rtl="0" algn="l">
              <a:lnSpc>
                <a:spcPct val="100000"/>
              </a:lnSpc>
              <a:spcBef>
                <a:spcPts val="560"/>
              </a:spcBef>
              <a:spcAft>
                <a:spcPts val="0"/>
              </a:spcAft>
              <a:buSzPts val="2800"/>
              <a:buChar char="•"/>
            </a:pPr>
            <a:r>
              <a:rPr lang="en-US" sz="2800"/>
              <a:t>Dropped all 2006 transaction.</a:t>
            </a:r>
            <a:endParaRPr sz="2800"/>
          </a:p>
          <a:p>
            <a:pPr indent="-342900" lvl="0" marL="342900" rtl="0" algn="l">
              <a:lnSpc>
                <a:spcPct val="100000"/>
              </a:lnSpc>
              <a:spcBef>
                <a:spcPts val="560"/>
              </a:spcBef>
              <a:spcAft>
                <a:spcPts val="0"/>
              </a:spcAft>
              <a:buSzPts val="2800"/>
              <a:buChar char="•"/>
            </a:pPr>
            <a:r>
              <a:rPr lang="en-US" sz="2800"/>
              <a:t>Deliver clean data set in Parque and CSV</a:t>
            </a:r>
            <a:endParaRPr sz="2800"/>
          </a:p>
          <a:p>
            <a:pPr indent="-184150" lvl="1" marL="7429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a:p>
            <a:pPr indent="0" lvl="1" marL="400050" rtl="0" algn="l">
              <a:lnSpc>
                <a:spcPct val="100000"/>
              </a:lnSpc>
              <a:spcBef>
                <a:spcPts val="320"/>
              </a:spcBef>
              <a:spcAft>
                <a:spcPts val="0"/>
              </a:spcAft>
              <a:buClr>
                <a:srgbClr val="7F7F7F"/>
              </a:buClr>
              <a:buSzPts val="1600"/>
              <a:buNone/>
            </a:pPr>
            <a:r>
              <a:t/>
            </a:r>
            <a:endParaRPr/>
          </a:p>
        </p:txBody>
      </p:sp>
      <p:pic>
        <p:nvPicPr>
          <p:cNvPr id="154" name="Google Shape;154;p9"/>
          <p:cNvPicPr preferRelativeResize="0"/>
          <p:nvPr/>
        </p:nvPicPr>
        <p:blipFill rotWithShape="1">
          <a:blip r:embed="rId3">
            <a:alphaModFix/>
          </a:blip>
          <a:srcRect b="0" l="0" r="0" t="0"/>
          <a:stretch/>
        </p:blipFill>
        <p:spPr>
          <a:xfrm>
            <a:off x="6000575" y="2359975"/>
            <a:ext cx="1257500" cy="690525"/>
          </a:xfrm>
          <a:prstGeom prst="rect">
            <a:avLst/>
          </a:prstGeom>
          <a:noFill/>
          <a:ln>
            <a:noFill/>
          </a:ln>
        </p:spPr>
      </p:pic>
      <p:pic>
        <p:nvPicPr>
          <p:cNvPr id="155" name="Google Shape;155;p9"/>
          <p:cNvPicPr preferRelativeResize="0"/>
          <p:nvPr/>
        </p:nvPicPr>
        <p:blipFill rotWithShape="1">
          <a:blip r:embed="rId4">
            <a:alphaModFix/>
          </a:blip>
          <a:srcRect b="0" l="0" r="0" t="0"/>
          <a:stretch/>
        </p:blipFill>
        <p:spPr>
          <a:xfrm>
            <a:off x="6672425" y="1782439"/>
            <a:ext cx="1276350" cy="352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a:themeElements>
    <a:clrScheme name="Executive">
      <a:dk1>
        <a:srgbClr val="000000"/>
      </a:dk1>
      <a:lt1>
        <a:srgbClr val="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2020-03-08T18:15:49Z</dcterms:created>
  <dc:creator>Kathy</dc:creator>
</cp:coreProperties>
</file>